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Lst>
  <p:notesMasterIdLst>
    <p:notesMasterId r:id="rId150"/>
  </p:notesMasterIdLst>
  <p:sldIdLst>
    <p:sldId id="494" r:id="rId2"/>
    <p:sldId id="766" r:id="rId3"/>
    <p:sldId id="767" r:id="rId4"/>
    <p:sldId id="768" r:id="rId5"/>
    <p:sldId id="769" r:id="rId6"/>
    <p:sldId id="770" r:id="rId7"/>
    <p:sldId id="771" r:id="rId8"/>
    <p:sldId id="772" r:id="rId9"/>
    <p:sldId id="773" r:id="rId10"/>
    <p:sldId id="774" r:id="rId11"/>
    <p:sldId id="775" r:id="rId12"/>
    <p:sldId id="776" r:id="rId13"/>
    <p:sldId id="777" r:id="rId14"/>
    <p:sldId id="778" r:id="rId15"/>
    <p:sldId id="779" r:id="rId16"/>
    <p:sldId id="780" r:id="rId17"/>
    <p:sldId id="788" r:id="rId18"/>
    <p:sldId id="789" r:id="rId19"/>
    <p:sldId id="790" r:id="rId20"/>
    <p:sldId id="791" r:id="rId21"/>
    <p:sldId id="792" r:id="rId22"/>
    <p:sldId id="793" r:id="rId23"/>
    <p:sldId id="794" r:id="rId24"/>
    <p:sldId id="795" r:id="rId25"/>
    <p:sldId id="796" r:id="rId26"/>
    <p:sldId id="797" r:id="rId27"/>
    <p:sldId id="798" r:id="rId28"/>
    <p:sldId id="799" r:id="rId29"/>
    <p:sldId id="800" r:id="rId30"/>
    <p:sldId id="801" r:id="rId31"/>
    <p:sldId id="802" r:id="rId32"/>
    <p:sldId id="803" r:id="rId33"/>
    <p:sldId id="804" r:id="rId34"/>
    <p:sldId id="805" r:id="rId35"/>
    <p:sldId id="806" r:id="rId36"/>
    <p:sldId id="807" r:id="rId37"/>
    <p:sldId id="808" r:id="rId38"/>
    <p:sldId id="810" r:id="rId39"/>
    <p:sldId id="811" r:id="rId40"/>
    <p:sldId id="809" r:id="rId41"/>
    <p:sldId id="812" r:id="rId42"/>
    <p:sldId id="813" r:id="rId43"/>
    <p:sldId id="814" r:id="rId44"/>
    <p:sldId id="815" r:id="rId45"/>
    <p:sldId id="816" r:id="rId46"/>
    <p:sldId id="817" r:id="rId47"/>
    <p:sldId id="819" r:id="rId48"/>
    <p:sldId id="820" r:id="rId49"/>
    <p:sldId id="821" r:id="rId50"/>
    <p:sldId id="822" r:id="rId51"/>
    <p:sldId id="823" r:id="rId52"/>
    <p:sldId id="824" r:id="rId53"/>
    <p:sldId id="825" r:id="rId54"/>
    <p:sldId id="826" r:id="rId55"/>
    <p:sldId id="827" r:id="rId56"/>
    <p:sldId id="850" r:id="rId57"/>
    <p:sldId id="851" r:id="rId58"/>
    <p:sldId id="852" r:id="rId59"/>
    <p:sldId id="853" r:id="rId60"/>
    <p:sldId id="854" r:id="rId61"/>
    <p:sldId id="855" r:id="rId62"/>
    <p:sldId id="856" r:id="rId63"/>
    <p:sldId id="857" r:id="rId64"/>
    <p:sldId id="858" r:id="rId65"/>
    <p:sldId id="860" r:id="rId66"/>
    <p:sldId id="859" r:id="rId67"/>
    <p:sldId id="861" r:id="rId68"/>
    <p:sldId id="862" r:id="rId69"/>
    <p:sldId id="863" r:id="rId70"/>
    <p:sldId id="864" r:id="rId71"/>
    <p:sldId id="865" r:id="rId72"/>
    <p:sldId id="866" r:id="rId73"/>
    <p:sldId id="867" r:id="rId74"/>
    <p:sldId id="828" r:id="rId75"/>
    <p:sldId id="846" r:id="rId76"/>
    <p:sldId id="847" r:id="rId77"/>
    <p:sldId id="848" r:id="rId78"/>
    <p:sldId id="849" r:id="rId79"/>
    <p:sldId id="868" r:id="rId80"/>
    <p:sldId id="869" r:id="rId81"/>
    <p:sldId id="870" r:id="rId82"/>
    <p:sldId id="881" r:id="rId83"/>
    <p:sldId id="872" r:id="rId84"/>
    <p:sldId id="873" r:id="rId85"/>
    <p:sldId id="882" r:id="rId86"/>
    <p:sldId id="883" r:id="rId87"/>
    <p:sldId id="876" r:id="rId88"/>
    <p:sldId id="884" r:id="rId89"/>
    <p:sldId id="885" r:id="rId90"/>
    <p:sldId id="886" r:id="rId91"/>
    <p:sldId id="887" r:id="rId92"/>
    <p:sldId id="888" r:id="rId93"/>
    <p:sldId id="889" r:id="rId94"/>
    <p:sldId id="890" r:id="rId95"/>
    <p:sldId id="891" r:id="rId96"/>
    <p:sldId id="892" r:id="rId97"/>
    <p:sldId id="893" r:id="rId98"/>
    <p:sldId id="894" r:id="rId99"/>
    <p:sldId id="895" r:id="rId100"/>
    <p:sldId id="896" r:id="rId101"/>
    <p:sldId id="897" r:id="rId102"/>
    <p:sldId id="898" r:id="rId103"/>
    <p:sldId id="899" r:id="rId104"/>
    <p:sldId id="900" r:id="rId105"/>
    <p:sldId id="901" r:id="rId106"/>
    <p:sldId id="902" r:id="rId107"/>
    <p:sldId id="903" r:id="rId108"/>
    <p:sldId id="904" r:id="rId109"/>
    <p:sldId id="905" r:id="rId110"/>
    <p:sldId id="906" r:id="rId111"/>
    <p:sldId id="907" r:id="rId112"/>
    <p:sldId id="908" r:id="rId113"/>
    <p:sldId id="909" r:id="rId114"/>
    <p:sldId id="910" r:id="rId115"/>
    <p:sldId id="911" r:id="rId116"/>
    <p:sldId id="912" r:id="rId117"/>
    <p:sldId id="924" r:id="rId118"/>
    <p:sldId id="913" r:id="rId119"/>
    <p:sldId id="914" r:id="rId120"/>
    <p:sldId id="915" r:id="rId121"/>
    <p:sldId id="916" r:id="rId122"/>
    <p:sldId id="917" r:id="rId123"/>
    <p:sldId id="918" r:id="rId124"/>
    <p:sldId id="919" r:id="rId125"/>
    <p:sldId id="920" r:id="rId126"/>
    <p:sldId id="921" r:id="rId127"/>
    <p:sldId id="925" r:id="rId128"/>
    <p:sldId id="926" r:id="rId129"/>
    <p:sldId id="927" r:id="rId130"/>
    <p:sldId id="928" r:id="rId131"/>
    <p:sldId id="929" r:id="rId132"/>
    <p:sldId id="947" r:id="rId133"/>
    <p:sldId id="948" r:id="rId134"/>
    <p:sldId id="949" r:id="rId135"/>
    <p:sldId id="950" r:id="rId136"/>
    <p:sldId id="951" r:id="rId137"/>
    <p:sldId id="952" r:id="rId138"/>
    <p:sldId id="953" r:id="rId139"/>
    <p:sldId id="954" r:id="rId140"/>
    <p:sldId id="955" r:id="rId141"/>
    <p:sldId id="956" r:id="rId142"/>
    <p:sldId id="957" r:id="rId143"/>
    <p:sldId id="958" r:id="rId144"/>
    <p:sldId id="959" r:id="rId145"/>
    <p:sldId id="960" r:id="rId146"/>
    <p:sldId id="961" r:id="rId147"/>
    <p:sldId id="962" r:id="rId148"/>
    <p:sldId id="963" r:id="rId149"/>
  </p:sldIdLst>
  <p:sldSz cx="9144000" cy="6858000" type="screen4x3"/>
  <p:notesSz cx="6858000" cy="9144000"/>
  <p:embeddedFontLst>
    <p:embeddedFont>
      <p:font typeface="Calibri" panose="020F0502020204030204" pitchFamily="34" charset="0"/>
      <p:regular r:id="rId151"/>
      <p:bold r:id="rId152"/>
      <p:italic r:id="rId153"/>
      <p:boldItalic r:id="rId154"/>
    </p:embeddedFont>
    <p:embeddedFont>
      <p:font typeface="Tahoma" panose="020B0604030504040204" pitchFamily="34" charset="0"/>
      <p:regular r:id="rId155"/>
      <p:bold r:id="rId156"/>
    </p:embeddedFont>
    <p:embeddedFont>
      <p:font typeface="等线" panose="02010600030101010101" pitchFamily="2" charset="-122"/>
      <p:regular r:id="rId157"/>
      <p:bold r:id="rId158"/>
    </p:embeddedFont>
    <p:embeddedFont>
      <p:font typeface="仿宋_GB2312" panose="02010609030101010101" pitchFamily="49" charset="-122"/>
      <p:regular r:id="rId159"/>
    </p:embeddedFont>
    <p:embeddedFont>
      <p:font typeface="楷体_GB2312" panose="02010609030101010101" pitchFamily="49" charset="-122"/>
      <p:regular r:id="rId160"/>
    </p:embeddedFont>
    <p:embeddedFont>
      <p:font typeface="迷你简启体" panose="03000509000000000000" pitchFamily="65" charset="-122"/>
      <p:regular r:id="rId161"/>
    </p:embeddedFont>
    <p:embeddedFont>
      <p:font typeface="微软雅黑" panose="020B0503020204020204" pitchFamily="34" charset="-122"/>
      <p:regular r:id="rId162"/>
      <p:bold r:id="rId163"/>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6B314D99-CE97-4E23-A61C-E2A92D2B4EEA}">
          <p14:sldIdLst>
            <p14:sldId id="494"/>
            <p14:sldId id="766"/>
            <p14:sldId id="767"/>
            <p14:sldId id="768"/>
            <p14:sldId id="769"/>
            <p14:sldId id="770"/>
            <p14:sldId id="771"/>
            <p14:sldId id="772"/>
            <p14:sldId id="773"/>
            <p14:sldId id="774"/>
            <p14:sldId id="775"/>
            <p14:sldId id="776"/>
            <p14:sldId id="777"/>
            <p14:sldId id="778"/>
            <p14:sldId id="779"/>
            <p14:sldId id="780"/>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10"/>
            <p14:sldId id="811"/>
            <p14:sldId id="809"/>
            <p14:sldId id="812"/>
            <p14:sldId id="813"/>
            <p14:sldId id="814"/>
            <p14:sldId id="815"/>
            <p14:sldId id="816"/>
            <p14:sldId id="817"/>
            <p14:sldId id="819"/>
            <p14:sldId id="820"/>
            <p14:sldId id="821"/>
            <p14:sldId id="822"/>
            <p14:sldId id="823"/>
            <p14:sldId id="824"/>
            <p14:sldId id="825"/>
            <p14:sldId id="826"/>
            <p14:sldId id="827"/>
            <p14:sldId id="850"/>
            <p14:sldId id="851"/>
            <p14:sldId id="852"/>
            <p14:sldId id="853"/>
            <p14:sldId id="854"/>
            <p14:sldId id="855"/>
            <p14:sldId id="856"/>
            <p14:sldId id="857"/>
            <p14:sldId id="858"/>
            <p14:sldId id="860"/>
            <p14:sldId id="859"/>
            <p14:sldId id="861"/>
            <p14:sldId id="862"/>
            <p14:sldId id="863"/>
            <p14:sldId id="864"/>
            <p14:sldId id="865"/>
            <p14:sldId id="866"/>
            <p14:sldId id="867"/>
            <p14:sldId id="828"/>
            <p14:sldId id="846"/>
            <p14:sldId id="847"/>
            <p14:sldId id="848"/>
            <p14:sldId id="849"/>
            <p14:sldId id="868"/>
            <p14:sldId id="869"/>
            <p14:sldId id="870"/>
            <p14:sldId id="881"/>
            <p14:sldId id="872"/>
            <p14:sldId id="873"/>
            <p14:sldId id="882"/>
            <p14:sldId id="883"/>
            <p14:sldId id="876"/>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24"/>
            <p14:sldId id="913"/>
            <p14:sldId id="914"/>
            <p14:sldId id="915"/>
            <p14:sldId id="916"/>
            <p14:sldId id="917"/>
            <p14:sldId id="918"/>
            <p14:sldId id="919"/>
            <p14:sldId id="920"/>
            <p14:sldId id="921"/>
            <p14:sldId id="925"/>
            <p14:sldId id="926"/>
            <p14:sldId id="927"/>
            <p14:sldId id="928"/>
            <p14:sldId id="929"/>
            <p14:sldId id="947"/>
            <p14:sldId id="948"/>
            <p14:sldId id="949"/>
            <p14:sldId id="950"/>
            <p14:sldId id="951"/>
            <p14:sldId id="952"/>
            <p14:sldId id="953"/>
            <p14:sldId id="954"/>
            <p14:sldId id="955"/>
            <p14:sldId id="956"/>
            <p14:sldId id="957"/>
            <p14:sldId id="958"/>
            <p14:sldId id="959"/>
            <p14:sldId id="960"/>
            <p14:sldId id="961"/>
            <p14:sldId id="962"/>
            <p14:sldId id="96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E6E6E6"/>
    <a:srgbClr val="FB9708"/>
    <a:srgbClr val="064BB2"/>
    <a:srgbClr val="FFCB54"/>
    <a:srgbClr val="2B6EE1"/>
    <a:srgbClr val="FFBF2B"/>
    <a:srgbClr val="7624CC"/>
    <a:srgbClr val="CC8824"/>
    <a:srgbClr val="216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82157" autoAdjust="0"/>
  </p:normalViewPr>
  <p:slideViewPr>
    <p:cSldViewPr snapToGrid="0">
      <p:cViewPr varScale="1">
        <p:scale>
          <a:sx n="102" d="100"/>
          <a:sy n="102" d="100"/>
        </p:scale>
        <p:origin x="1584" y="4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1.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fntdata"/><Relationship Id="rId156"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emf"/><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3753C6D-1DDE-4F18-9BF4-C9DF0A10EA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999D7F71-5283-40EA-93C1-C85B8211BFC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E2074C5-5737-44CF-9643-1D3E05C59E96}" type="datetimeFigureOut">
              <a:rPr lang="zh-CN" altLang="en-US"/>
              <a:pPr>
                <a:defRPr/>
              </a:pPr>
              <a:t>2020/12/10</a:t>
            </a:fld>
            <a:endParaRPr lang="zh-CN" altLang="en-US"/>
          </a:p>
        </p:txBody>
      </p:sp>
      <p:sp>
        <p:nvSpPr>
          <p:cNvPr id="4" name="幻灯片图像占位符 3">
            <a:extLst>
              <a:ext uri="{FF2B5EF4-FFF2-40B4-BE49-F238E27FC236}">
                <a16:creationId xmlns:a16="http://schemas.microsoft.com/office/drawing/2014/main" id="{2526B2B0-CA23-4EEE-9BBD-68B9AA42E1DD}"/>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71A97D5-DAD9-4843-9056-C5515CD7E0D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0D98D2B5-1B40-4A7C-B136-3A04F90149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21919A7E-50BE-4C2E-BDD1-6F87281C848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等线" panose="02010600030101010101" pitchFamily="2" charset="-122"/>
                <a:ea typeface="等线" panose="02010600030101010101" pitchFamily="2" charset="-122"/>
              </a:defRPr>
            </a:lvl1pPr>
          </a:lstStyle>
          <a:p>
            <a:pPr>
              <a:defRPr/>
            </a:pPr>
            <a:fld id="{2CDD577E-5C75-4AE2-A156-EEDF2B835D2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a:t>
            </a:fld>
            <a:endParaRPr lang="zh-CN" altLang="en-US"/>
          </a:p>
        </p:txBody>
      </p:sp>
    </p:spTree>
    <p:extLst>
      <p:ext uri="{BB962C8B-B14F-4D97-AF65-F5344CB8AC3E}">
        <p14:creationId xmlns:p14="http://schemas.microsoft.com/office/powerpoint/2010/main" val="370856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a:t>
            </a:fld>
            <a:endParaRPr lang="zh-CN" altLang="en-US"/>
          </a:p>
        </p:txBody>
      </p:sp>
    </p:spTree>
    <p:extLst>
      <p:ext uri="{BB962C8B-B14F-4D97-AF65-F5344CB8AC3E}">
        <p14:creationId xmlns:p14="http://schemas.microsoft.com/office/powerpoint/2010/main" val="40001896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101</a:t>
            </a:fld>
            <a:endParaRPr lang="zh-CN" altLang="en-US"/>
          </a:p>
        </p:txBody>
      </p:sp>
    </p:spTree>
    <p:extLst>
      <p:ext uri="{BB962C8B-B14F-4D97-AF65-F5344CB8AC3E}">
        <p14:creationId xmlns:p14="http://schemas.microsoft.com/office/powerpoint/2010/main" val="2872233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102</a:t>
            </a:fld>
            <a:endParaRPr lang="zh-CN" altLang="en-US"/>
          </a:p>
        </p:txBody>
      </p:sp>
    </p:spTree>
    <p:extLst>
      <p:ext uri="{BB962C8B-B14F-4D97-AF65-F5344CB8AC3E}">
        <p14:creationId xmlns:p14="http://schemas.microsoft.com/office/powerpoint/2010/main" val="40627088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103</a:t>
            </a:fld>
            <a:endParaRPr lang="zh-CN" altLang="en-US"/>
          </a:p>
        </p:txBody>
      </p:sp>
    </p:spTree>
    <p:extLst>
      <p:ext uri="{BB962C8B-B14F-4D97-AF65-F5344CB8AC3E}">
        <p14:creationId xmlns:p14="http://schemas.microsoft.com/office/powerpoint/2010/main" val="37650776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104</a:t>
            </a:fld>
            <a:endParaRPr lang="zh-CN" altLang="en-US"/>
          </a:p>
        </p:txBody>
      </p:sp>
    </p:spTree>
    <p:extLst>
      <p:ext uri="{BB962C8B-B14F-4D97-AF65-F5344CB8AC3E}">
        <p14:creationId xmlns:p14="http://schemas.microsoft.com/office/powerpoint/2010/main" val="12584253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105</a:t>
            </a:fld>
            <a:endParaRPr lang="zh-CN" altLang="en-US"/>
          </a:p>
        </p:txBody>
      </p:sp>
    </p:spTree>
    <p:extLst>
      <p:ext uri="{BB962C8B-B14F-4D97-AF65-F5344CB8AC3E}">
        <p14:creationId xmlns:p14="http://schemas.microsoft.com/office/powerpoint/2010/main" val="9463810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106</a:t>
            </a:fld>
            <a:endParaRPr lang="zh-CN" altLang="en-US"/>
          </a:p>
        </p:txBody>
      </p:sp>
    </p:spTree>
    <p:extLst>
      <p:ext uri="{BB962C8B-B14F-4D97-AF65-F5344CB8AC3E}">
        <p14:creationId xmlns:p14="http://schemas.microsoft.com/office/powerpoint/2010/main" val="2965688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107</a:t>
            </a:fld>
            <a:endParaRPr lang="zh-CN" altLang="en-US"/>
          </a:p>
        </p:txBody>
      </p:sp>
    </p:spTree>
    <p:extLst>
      <p:ext uri="{BB962C8B-B14F-4D97-AF65-F5344CB8AC3E}">
        <p14:creationId xmlns:p14="http://schemas.microsoft.com/office/powerpoint/2010/main" val="35537749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108</a:t>
            </a:fld>
            <a:endParaRPr lang="zh-CN" altLang="en-US"/>
          </a:p>
        </p:txBody>
      </p:sp>
    </p:spTree>
    <p:extLst>
      <p:ext uri="{BB962C8B-B14F-4D97-AF65-F5344CB8AC3E}">
        <p14:creationId xmlns:p14="http://schemas.microsoft.com/office/powerpoint/2010/main" val="27178435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109</a:t>
            </a:fld>
            <a:endParaRPr lang="zh-CN" altLang="en-US"/>
          </a:p>
        </p:txBody>
      </p:sp>
    </p:spTree>
    <p:extLst>
      <p:ext uri="{BB962C8B-B14F-4D97-AF65-F5344CB8AC3E}">
        <p14:creationId xmlns:p14="http://schemas.microsoft.com/office/powerpoint/2010/main" val="19759259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110</a:t>
            </a:fld>
            <a:endParaRPr lang="zh-CN" altLang="en-US"/>
          </a:p>
        </p:txBody>
      </p:sp>
    </p:spTree>
    <p:extLst>
      <p:ext uri="{BB962C8B-B14F-4D97-AF65-F5344CB8AC3E}">
        <p14:creationId xmlns:p14="http://schemas.microsoft.com/office/powerpoint/2010/main" val="98234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a:t>
            </a:fld>
            <a:endParaRPr lang="zh-CN" altLang="en-US"/>
          </a:p>
        </p:txBody>
      </p:sp>
    </p:spTree>
    <p:extLst>
      <p:ext uri="{BB962C8B-B14F-4D97-AF65-F5344CB8AC3E}">
        <p14:creationId xmlns:p14="http://schemas.microsoft.com/office/powerpoint/2010/main" val="28289096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111</a:t>
            </a:fld>
            <a:endParaRPr lang="zh-CN" altLang="en-US"/>
          </a:p>
        </p:txBody>
      </p:sp>
    </p:spTree>
    <p:extLst>
      <p:ext uri="{BB962C8B-B14F-4D97-AF65-F5344CB8AC3E}">
        <p14:creationId xmlns:p14="http://schemas.microsoft.com/office/powerpoint/2010/main" val="17942831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112</a:t>
            </a:fld>
            <a:endParaRPr lang="zh-CN" altLang="en-US"/>
          </a:p>
        </p:txBody>
      </p:sp>
    </p:spTree>
    <p:extLst>
      <p:ext uri="{BB962C8B-B14F-4D97-AF65-F5344CB8AC3E}">
        <p14:creationId xmlns:p14="http://schemas.microsoft.com/office/powerpoint/2010/main" val="13678374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113</a:t>
            </a:fld>
            <a:endParaRPr lang="zh-CN" altLang="en-US"/>
          </a:p>
        </p:txBody>
      </p:sp>
    </p:spTree>
    <p:extLst>
      <p:ext uri="{BB962C8B-B14F-4D97-AF65-F5344CB8AC3E}">
        <p14:creationId xmlns:p14="http://schemas.microsoft.com/office/powerpoint/2010/main" val="4889025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114</a:t>
            </a:fld>
            <a:endParaRPr lang="zh-CN" altLang="en-US"/>
          </a:p>
        </p:txBody>
      </p:sp>
    </p:spTree>
    <p:extLst>
      <p:ext uri="{BB962C8B-B14F-4D97-AF65-F5344CB8AC3E}">
        <p14:creationId xmlns:p14="http://schemas.microsoft.com/office/powerpoint/2010/main" val="42111923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115</a:t>
            </a:fld>
            <a:endParaRPr lang="zh-CN" altLang="en-US"/>
          </a:p>
        </p:txBody>
      </p:sp>
    </p:spTree>
    <p:extLst>
      <p:ext uri="{BB962C8B-B14F-4D97-AF65-F5344CB8AC3E}">
        <p14:creationId xmlns:p14="http://schemas.microsoft.com/office/powerpoint/2010/main" val="22507080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116</a:t>
            </a:fld>
            <a:endParaRPr lang="zh-CN" altLang="en-US"/>
          </a:p>
        </p:txBody>
      </p:sp>
    </p:spTree>
    <p:extLst>
      <p:ext uri="{BB962C8B-B14F-4D97-AF65-F5344CB8AC3E}">
        <p14:creationId xmlns:p14="http://schemas.microsoft.com/office/powerpoint/2010/main" val="7763573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117</a:t>
            </a:fld>
            <a:endParaRPr lang="zh-CN" altLang="en-US"/>
          </a:p>
        </p:txBody>
      </p:sp>
    </p:spTree>
    <p:extLst>
      <p:ext uri="{BB962C8B-B14F-4D97-AF65-F5344CB8AC3E}">
        <p14:creationId xmlns:p14="http://schemas.microsoft.com/office/powerpoint/2010/main" val="36990416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118</a:t>
            </a:fld>
            <a:endParaRPr lang="zh-CN" altLang="en-US"/>
          </a:p>
        </p:txBody>
      </p:sp>
    </p:spTree>
    <p:extLst>
      <p:ext uri="{BB962C8B-B14F-4D97-AF65-F5344CB8AC3E}">
        <p14:creationId xmlns:p14="http://schemas.microsoft.com/office/powerpoint/2010/main" val="22894843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119</a:t>
            </a:fld>
            <a:endParaRPr lang="zh-CN" altLang="en-US"/>
          </a:p>
        </p:txBody>
      </p:sp>
    </p:spTree>
    <p:extLst>
      <p:ext uri="{BB962C8B-B14F-4D97-AF65-F5344CB8AC3E}">
        <p14:creationId xmlns:p14="http://schemas.microsoft.com/office/powerpoint/2010/main" val="18827425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120</a:t>
            </a:fld>
            <a:endParaRPr lang="zh-CN" altLang="en-US"/>
          </a:p>
        </p:txBody>
      </p:sp>
    </p:spTree>
    <p:extLst>
      <p:ext uri="{BB962C8B-B14F-4D97-AF65-F5344CB8AC3E}">
        <p14:creationId xmlns:p14="http://schemas.microsoft.com/office/powerpoint/2010/main" val="291098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a:t>
            </a:fld>
            <a:endParaRPr lang="zh-CN" altLang="en-US"/>
          </a:p>
        </p:txBody>
      </p:sp>
    </p:spTree>
    <p:extLst>
      <p:ext uri="{BB962C8B-B14F-4D97-AF65-F5344CB8AC3E}">
        <p14:creationId xmlns:p14="http://schemas.microsoft.com/office/powerpoint/2010/main" val="42317315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121</a:t>
            </a:fld>
            <a:endParaRPr lang="zh-CN" altLang="en-US"/>
          </a:p>
        </p:txBody>
      </p:sp>
    </p:spTree>
    <p:extLst>
      <p:ext uri="{BB962C8B-B14F-4D97-AF65-F5344CB8AC3E}">
        <p14:creationId xmlns:p14="http://schemas.microsoft.com/office/powerpoint/2010/main" val="38356906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122</a:t>
            </a:fld>
            <a:endParaRPr lang="zh-CN" altLang="en-US"/>
          </a:p>
        </p:txBody>
      </p:sp>
    </p:spTree>
    <p:extLst>
      <p:ext uri="{BB962C8B-B14F-4D97-AF65-F5344CB8AC3E}">
        <p14:creationId xmlns:p14="http://schemas.microsoft.com/office/powerpoint/2010/main" val="7947045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123</a:t>
            </a:fld>
            <a:endParaRPr lang="zh-CN" altLang="en-US"/>
          </a:p>
        </p:txBody>
      </p:sp>
    </p:spTree>
    <p:extLst>
      <p:ext uri="{BB962C8B-B14F-4D97-AF65-F5344CB8AC3E}">
        <p14:creationId xmlns:p14="http://schemas.microsoft.com/office/powerpoint/2010/main" val="28334662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124</a:t>
            </a:fld>
            <a:endParaRPr lang="zh-CN" altLang="en-US"/>
          </a:p>
        </p:txBody>
      </p:sp>
    </p:spTree>
    <p:extLst>
      <p:ext uri="{BB962C8B-B14F-4D97-AF65-F5344CB8AC3E}">
        <p14:creationId xmlns:p14="http://schemas.microsoft.com/office/powerpoint/2010/main" val="1284481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125</a:t>
            </a:fld>
            <a:endParaRPr lang="zh-CN" altLang="en-US"/>
          </a:p>
        </p:txBody>
      </p:sp>
    </p:spTree>
    <p:extLst>
      <p:ext uri="{BB962C8B-B14F-4D97-AF65-F5344CB8AC3E}">
        <p14:creationId xmlns:p14="http://schemas.microsoft.com/office/powerpoint/2010/main" val="42095870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126</a:t>
            </a:fld>
            <a:endParaRPr lang="zh-CN" altLang="en-US"/>
          </a:p>
        </p:txBody>
      </p:sp>
    </p:spTree>
    <p:extLst>
      <p:ext uri="{BB962C8B-B14F-4D97-AF65-F5344CB8AC3E}">
        <p14:creationId xmlns:p14="http://schemas.microsoft.com/office/powerpoint/2010/main" val="30731368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127</a:t>
            </a:fld>
            <a:endParaRPr lang="zh-CN" altLang="en-US"/>
          </a:p>
        </p:txBody>
      </p:sp>
    </p:spTree>
    <p:extLst>
      <p:ext uri="{BB962C8B-B14F-4D97-AF65-F5344CB8AC3E}">
        <p14:creationId xmlns:p14="http://schemas.microsoft.com/office/powerpoint/2010/main" val="21475013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128</a:t>
            </a:fld>
            <a:endParaRPr lang="zh-CN" altLang="en-US"/>
          </a:p>
        </p:txBody>
      </p:sp>
    </p:spTree>
    <p:extLst>
      <p:ext uri="{BB962C8B-B14F-4D97-AF65-F5344CB8AC3E}">
        <p14:creationId xmlns:p14="http://schemas.microsoft.com/office/powerpoint/2010/main" val="11209123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129</a:t>
            </a:fld>
            <a:endParaRPr lang="zh-CN" altLang="en-US"/>
          </a:p>
        </p:txBody>
      </p:sp>
    </p:spTree>
    <p:extLst>
      <p:ext uri="{BB962C8B-B14F-4D97-AF65-F5344CB8AC3E}">
        <p14:creationId xmlns:p14="http://schemas.microsoft.com/office/powerpoint/2010/main" val="13858254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130</a:t>
            </a:fld>
            <a:endParaRPr lang="zh-CN" altLang="en-US"/>
          </a:p>
        </p:txBody>
      </p:sp>
    </p:spTree>
    <p:extLst>
      <p:ext uri="{BB962C8B-B14F-4D97-AF65-F5344CB8AC3E}">
        <p14:creationId xmlns:p14="http://schemas.microsoft.com/office/powerpoint/2010/main" val="112331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a:t>
            </a:fld>
            <a:endParaRPr lang="zh-CN" altLang="en-US"/>
          </a:p>
        </p:txBody>
      </p:sp>
    </p:spTree>
    <p:extLst>
      <p:ext uri="{BB962C8B-B14F-4D97-AF65-F5344CB8AC3E}">
        <p14:creationId xmlns:p14="http://schemas.microsoft.com/office/powerpoint/2010/main" val="33541416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131</a:t>
            </a:fld>
            <a:endParaRPr lang="zh-CN" altLang="en-US"/>
          </a:p>
        </p:txBody>
      </p:sp>
    </p:spTree>
    <p:extLst>
      <p:ext uri="{BB962C8B-B14F-4D97-AF65-F5344CB8AC3E}">
        <p14:creationId xmlns:p14="http://schemas.microsoft.com/office/powerpoint/2010/main" val="40805887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132</a:t>
            </a:fld>
            <a:endParaRPr lang="zh-CN" altLang="en-US"/>
          </a:p>
        </p:txBody>
      </p:sp>
    </p:spTree>
    <p:extLst>
      <p:ext uri="{BB962C8B-B14F-4D97-AF65-F5344CB8AC3E}">
        <p14:creationId xmlns:p14="http://schemas.microsoft.com/office/powerpoint/2010/main" val="39835379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133</a:t>
            </a:fld>
            <a:endParaRPr lang="zh-CN" altLang="en-US"/>
          </a:p>
        </p:txBody>
      </p:sp>
    </p:spTree>
    <p:extLst>
      <p:ext uri="{BB962C8B-B14F-4D97-AF65-F5344CB8AC3E}">
        <p14:creationId xmlns:p14="http://schemas.microsoft.com/office/powerpoint/2010/main" val="38840743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134</a:t>
            </a:fld>
            <a:endParaRPr lang="zh-CN" altLang="en-US"/>
          </a:p>
        </p:txBody>
      </p:sp>
    </p:spTree>
    <p:extLst>
      <p:ext uri="{BB962C8B-B14F-4D97-AF65-F5344CB8AC3E}">
        <p14:creationId xmlns:p14="http://schemas.microsoft.com/office/powerpoint/2010/main" val="16718036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135</a:t>
            </a:fld>
            <a:endParaRPr lang="zh-CN" altLang="en-US"/>
          </a:p>
        </p:txBody>
      </p:sp>
    </p:spTree>
    <p:extLst>
      <p:ext uri="{BB962C8B-B14F-4D97-AF65-F5344CB8AC3E}">
        <p14:creationId xmlns:p14="http://schemas.microsoft.com/office/powerpoint/2010/main" val="16839383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136</a:t>
            </a:fld>
            <a:endParaRPr lang="zh-CN" altLang="en-US"/>
          </a:p>
        </p:txBody>
      </p:sp>
    </p:spTree>
    <p:extLst>
      <p:ext uri="{BB962C8B-B14F-4D97-AF65-F5344CB8AC3E}">
        <p14:creationId xmlns:p14="http://schemas.microsoft.com/office/powerpoint/2010/main" val="4804819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137</a:t>
            </a:fld>
            <a:endParaRPr lang="zh-CN" altLang="en-US"/>
          </a:p>
        </p:txBody>
      </p:sp>
    </p:spTree>
    <p:extLst>
      <p:ext uri="{BB962C8B-B14F-4D97-AF65-F5344CB8AC3E}">
        <p14:creationId xmlns:p14="http://schemas.microsoft.com/office/powerpoint/2010/main" val="4056140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138</a:t>
            </a:fld>
            <a:endParaRPr lang="zh-CN" altLang="en-US"/>
          </a:p>
        </p:txBody>
      </p:sp>
    </p:spTree>
    <p:extLst>
      <p:ext uri="{BB962C8B-B14F-4D97-AF65-F5344CB8AC3E}">
        <p14:creationId xmlns:p14="http://schemas.microsoft.com/office/powerpoint/2010/main" val="1057344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139</a:t>
            </a:fld>
            <a:endParaRPr lang="zh-CN" altLang="en-US"/>
          </a:p>
        </p:txBody>
      </p:sp>
    </p:spTree>
    <p:extLst>
      <p:ext uri="{BB962C8B-B14F-4D97-AF65-F5344CB8AC3E}">
        <p14:creationId xmlns:p14="http://schemas.microsoft.com/office/powerpoint/2010/main" val="1814488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140</a:t>
            </a:fld>
            <a:endParaRPr lang="zh-CN" altLang="en-US"/>
          </a:p>
        </p:txBody>
      </p:sp>
    </p:spTree>
    <p:extLst>
      <p:ext uri="{BB962C8B-B14F-4D97-AF65-F5344CB8AC3E}">
        <p14:creationId xmlns:p14="http://schemas.microsoft.com/office/powerpoint/2010/main" val="247006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15</a:t>
            </a:fld>
            <a:endParaRPr lang="zh-CN" altLang="en-US"/>
          </a:p>
        </p:txBody>
      </p:sp>
    </p:spTree>
    <p:extLst>
      <p:ext uri="{BB962C8B-B14F-4D97-AF65-F5344CB8AC3E}">
        <p14:creationId xmlns:p14="http://schemas.microsoft.com/office/powerpoint/2010/main" val="76045190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141</a:t>
            </a:fld>
            <a:endParaRPr lang="zh-CN" altLang="en-US"/>
          </a:p>
        </p:txBody>
      </p:sp>
    </p:spTree>
    <p:extLst>
      <p:ext uri="{BB962C8B-B14F-4D97-AF65-F5344CB8AC3E}">
        <p14:creationId xmlns:p14="http://schemas.microsoft.com/office/powerpoint/2010/main" val="36757446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142</a:t>
            </a:fld>
            <a:endParaRPr lang="zh-CN" altLang="en-US"/>
          </a:p>
        </p:txBody>
      </p:sp>
    </p:spTree>
    <p:extLst>
      <p:ext uri="{BB962C8B-B14F-4D97-AF65-F5344CB8AC3E}">
        <p14:creationId xmlns:p14="http://schemas.microsoft.com/office/powerpoint/2010/main" val="34995312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143</a:t>
            </a:fld>
            <a:endParaRPr lang="zh-CN" altLang="en-US"/>
          </a:p>
        </p:txBody>
      </p:sp>
    </p:spTree>
    <p:extLst>
      <p:ext uri="{BB962C8B-B14F-4D97-AF65-F5344CB8AC3E}">
        <p14:creationId xmlns:p14="http://schemas.microsoft.com/office/powerpoint/2010/main" val="394483899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144</a:t>
            </a:fld>
            <a:endParaRPr lang="zh-CN" altLang="en-US"/>
          </a:p>
        </p:txBody>
      </p:sp>
    </p:spTree>
    <p:extLst>
      <p:ext uri="{BB962C8B-B14F-4D97-AF65-F5344CB8AC3E}">
        <p14:creationId xmlns:p14="http://schemas.microsoft.com/office/powerpoint/2010/main" val="27096688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145</a:t>
            </a:fld>
            <a:endParaRPr lang="zh-CN" altLang="en-US"/>
          </a:p>
        </p:txBody>
      </p:sp>
    </p:spTree>
    <p:extLst>
      <p:ext uri="{BB962C8B-B14F-4D97-AF65-F5344CB8AC3E}">
        <p14:creationId xmlns:p14="http://schemas.microsoft.com/office/powerpoint/2010/main" val="11160395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146</a:t>
            </a:fld>
            <a:endParaRPr lang="zh-CN" altLang="en-US"/>
          </a:p>
        </p:txBody>
      </p:sp>
    </p:spTree>
    <p:extLst>
      <p:ext uri="{BB962C8B-B14F-4D97-AF65-F5344CB8AC3E}">
        <p14:creationId xmlns:p14="http://schemas.microsoft.com/office/powerpoint/2010/main" val="14644998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147</a:t>
            </a:fld>
            <a:endParaRPr lang="zh-CN" altLang="en-US"/>
          </a:p>
        </p:txBody>
      </p:sp>
    </p:spTree>
    <p:extLst>
      <p:ext uri="{BB962C8B-B14F-4D97-AF65-F5344CB8AC3E}">
        <p14:creationId xmlns:p14="http://schemas.microsoft.com/office/powerpoint/2010/main" val="8109681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148</a:t>
            </a:fld>
            <a:endParaRPr lang="zh-CN" altLang="en-US"/>
          </a:p>
        </p:txBody>
      </p:sp>
    </p:spTree>
    <p:extLst>
      <p:ext uri="{BB962C8B-B14F-4D97-AF65-F5344CB8AC3E}">
        <p14:creationId xmlns:p14="http://schemas.microsoft.com/office/powerpoint/2010/main" val="377154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16</a:t>
            </a:fld>
            <a:endParaRPr lang="zh-CN" altLang="en-US"/>
          </a:p>
        </p:txBody>
      </p:sp>
    </p:spTree>
    <p:extLst>
      <p:ext uri="{BB962C8B-B14F-4D97-AF65-F5344CB8AC3E}">
        <p14:creationId xmlns:p14="http://schemas.microsoft.com/office/powerpoint/2010/main" val="379056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17</a:t>
            </a:fld>
            <a:endParaRPr lang="zh-CN" altLang="en-US"/>
          </a:p>
        </p:txBody>
      </p:sp>
    </p:spTree>
    <p:extLst>
      <p:ext uri="{BB962C8B-B14F-4D97-AF65-F5344CB8AC3E}">
        <p14:creationId xmlns:p14="http://schemas.microsoft.com/office/powerpoint/2010/main" val="168636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18</a:t>
            </a:fld>
            <a:endParaRPr lang="zh-CN" altLang="en-US"/>
          </a:p>
        </p:txBody>
      </p:sp>
    </p:spTree>
    <p:extLst>
      <p:ext uri="{BB962C8B-B14F-4D97-AF65-F5344CB8AC3E}">
        <p14:creationId xmlns:p14="http://schemas.microsoft.com/office/powerpoint/2010/main" val="3284084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19</a:t>
            </a:fld>
            <a:endParaRPr lang="zh-CN" altLang="en-US"/>
          </a:p>
        </p:txBody>
      </p:sp>
    </p:spTree>
    <p:extLst>
      <p:ext uri="{BB962C8B-B14F-4D97-AF65-F5344CB8AC3E}">
        <p14:creationId xmlns:p14="http://schemas.microsoft.com/office/powerpoint/2010/main" val="208651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20</a:t>
            </a:fld>
            <a:endParaRPr lang="zh-CN" altLang="en-US"/>
          </a:p>
        </p:txBody>
      </p:sp>
    </p:spTree>
    <p:extLst>
      <p:ext uri="{BB962C8B-B14F-4D97-AF65-F5344CB8AC3E}">
        <p14:creationId xmlns:p14="http://schemas.microsoft.com/office/powerpoint/2010/main" val="37323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a:t>
            </a:fld>
            <a:endParaRPr lang="zh-CN" altLang="en-US"/>
          </a:p>
        </p:txBody>
      </p:sp>
    </p:spTree>
    <p:extLst>
      <p:ext uri="{BB962C8B-B14F-4D97-AF65-F5344CB8AC3E}">
        <p14:creationId xmlns:p14="http://schemas.microsoft.com/office/powerpoint/2010/main" val="1199640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21</a:t>
            </a:fld>
            <a:endParaRPr lang="zh-CN" altLang="en-US"/>
          </a:p>
        </p:txBody>
      </p:sp>
    </p:spTree>
    <p:extLst>
      <p:ext uri="{BB962C8B-B14F-4D97-AF65-F5344CB8AC3E}">
        <p14:creationId xmlns:p14="http://schemas.microsoft.com/office/powerpoint/2010/main" val="381501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22</a:t>
            </a:fld>
            <a:endParaRPr lang="zh-CN" altLang="en-US"/>
          </a:p>
        </p:txBody>
      </p:sp>
    </p:spTree>
    <p:extLst>
      <p:ext uri="{BB962C8B-B14F-4D97-AF65-F5344CB8AC3E}">
        <p14:creationId xmlns:p14="http://schemas.microsoft.com/office/powerpoint/2010/main" val="2541891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23</a:t>
            </a:fld>
            <a:endParaRPr lang="zh-CN" altLang="en-US"/>
          </a:p>
        </p:txBody>
      </p:sp>
    </p:spTree>
    <p:extLst>
      <p:ext uri="{BB962C8B-B14F-4D97-AF65-F5344CB8AC3E}">
        <p14:creationId xmlns:p14="http://schemas.microsoft.com/office/powerpoint/2010/main" val="2459640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24</a:t>
            </a:fld>
            <a:endParaRPr lang="zh-CN" altLang="en-US"/>
          </a:p>
        </p:txBody>
      </p:sp>
    </p:spTree>
    <p:extLst>
      <p:ext uri="{BB962C8B-B14F-4D97-AF65-F5344CB8AC3E}">
        <p14:creationId xmlns:p14="http://schemas.microsoft.com/office/powerpoint/2010/main" val="330530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25</a:t>
            </a:fld>
            <a:endParaRPr lang="zh-CN" altLang="en-US"/>
          </a:p>
        </p:txBody>
      </p:sp>
    </p:spTree>
    <p:extLst>
      <p:ext uri="{BB962C8B-B14F-4D97-AF65-F5344CB8AC3E}">
        <p14:creationId xmlns:p14="http://schemas.microsoft.com/office/powerpoint/2010/main" val="2381080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26</a:t>
            </a:fld>
            <a:endParaRPr lang="zh-CN" altLang="en-US"/>
          </a:p>
        </p:txBody>
      </p:sp>
    </p:spTree>
    <p:extLst>
      <p:ext uri="{BB962C8B-B14F-4D97-AF65-F5344CB8AC3E}">
        <p14:creationId xmlns:p14="http://schemas.microsoft.com/office/powerpoint/2010/main" val="2734303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27</a:t>
            </a:fld>
            <a:endParaRPr lang="zh-CN" altLang="en-US"/>
          </a:p>
        </p:txBody>
      </p:sp>
    </p:spTree>
    <p:extLst>
      <p:ext uri="{BB962C8B-B14F-4D97-AF65-F5344CB8AC3E}">
        <p14:creationId xmlns:p14="http://schemas.microsoft.com/office/powerpoint/2010/main" val="1801872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28</a:t>
            </a:fld>
            <a:endParaRPr lang="zh-CN" altLang="en-US"/>
          </a:p>
        </p:txBody>
      </p:sp>
    </p:spTree>
    <p:extLst>
      <p:ext uri="{BB962C8B-B14F-4D97-AF65-F5344CB8AC3E}">
        <p14:creationId xmlns:p14="http://schemas.microsoft.com/office/powerpoint/2010/main" val="1747440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29</a:t>
            </a:fld>
            <a:endParaRPr lang="zh-CN" altLang="en-US"/>
          </a:p>
        </p:txBody>
      </p:sp>
    </p:spTree>
    <p:extLst>
      <p:ext uri="{BB962C8B-B14F-4D97-AF65-F5344CB8AC3E}">
        <p14:creationId xmlns:p14="http://schemas.microsoft.com/office/powerpoint/2010/main" val="3162220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30</a:t>
            </a:fld>
            <a:endParaRPr lang="zh-CN" altLang="en-US"/>
          </a:p>
        </p:txBody>
      </p:sp>
    </p:spTree>
    <p:extLst>
      <p:ext uri="{BB962C8B-B14F-4D97-AF65-F5344CB8AC3E}">
        <p14:creationId xmlns:p14="http://schemas.microsoft.com/office/powerpoint/2010/main" val="79966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a:t>
            </a:fld>
            <a:endParaRPr lang="zh-CN" altLang="en-US"/>
          </a:p>
        </p:txBody>
      </p:sp>
    </p:spTree>
    <p:extLst>
      <p:ext uri="{BB962C8B-B14F-4D97-AF65-F5344CB8AC3E}">
        <p14:creationId xmlns:p14="http://schemas.microsoft.com/office/powerpoint/2010/main" val="443414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31</a:t>
            </a:fld>
            <a:endParaRPr lang="zh-CN" altLang="en-US"/>
          </a:p>
        </p:txBody>
      </p:sp>
    </p:spTree>
    <p:extLst>
      <p:ext uri="{BB962C8B-B14F-4D97-AF65-F5344CB8AC3E}">
        <p14:creationId xmlns:p14="http://schemas.microsoft.com/office/powerpoint/2010/main" val="126866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32</a:t>
            </a:fld>
            <a:endParaRPr lang="zh-CN" altLang="en-US"/>
          </a:p>
        </p:txBody>
      </p:sp>
    </p:spTree>
    <p:extLst>
      <p:ext uri="{BB962C8B-B14F-4D97-AF65-F5344CB8AC3E}">
        <p14:creationId xmlns:p14="http://schemas.microsoft.com/office/powerpoint/2010/main" val="2841932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33</a:t>
            </a:fld>
            <a:endParaRPr lang="zh-CN" altLang="en-US"/>
          </a:p>
        </p:txBody>
      </p:sp>
    </p:spTree>
    <p:extLst>
      <p:ext uri="{BB962C8B-B14F-4D97-AF65-F5344CB8AC3E}">
        <p14:creationId xmlns:p14="http://schemas.microsoft.com/office/powerpoint/2010/main" val="1149491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34</a:t>
            </a:fld>
            <a:endParaRPr lang="zh-CN" altLang="en-US"/>
          </a:p>
        </p:txBody>
      </p:sp>
    </p:spTree>
    <p:extLst>
      <p:ext uri="{BB962C8B-B14F-4D97-AF65-F5344CB8AC3E}">
        <p14:creationId xmlns:p14="http://schemas.microsoft.com/office/powerpoint/2010/main" val="2208160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35</a:t>
            </a:fld>
            <a:endParaRPr lang="zh-CN" altLang="en-US"/>
          </a:p>
        </p:txBody>
      </p:sp>
    </p:spTree>
    <p:extLst>
      <p:ext uri="{BB962C8B-B14F-4D97-AF65-F5344CB8AC3E}">
        <p14:creationId xmlns:p14="http://schemas.microsoft.com/office/powerpoint/2010/main" val="61894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36</a:t>
            </a:fld>
            <a:endParaRPr lang="zh-CN" altLang="en-US"/>
          </a:p>
        </p:txBody>
      </p:sp>
    </p:spTree>
    <p:extLst>
      <p:ext uri="{BB962C8B-B14F-4D97-AF65-F5344CB8AC3E}">
        <p14:creationId xmlns:p14="http://schemas.microsoft.com/office/powerpoint/2010/main" val="2185936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37</a:t>
            </a:fld>
            <a:endParaRPr lang="zh-CN" altLang="en-US"/>
          </a:p>
        </p:txBody>
      </p:sp>
    </p:spTree>
    <p:extLst>
      <p:ext uri="{BB962C8B-B14F-4D97-AF65-F5344CB8AC3E}">
        <p14:creationId xmlns:p14="http://schemas.microsoft.com/office/powerpoint/2010/main" val="3397961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38</a:t>
            </a:fld>
            <a:endParaRPr lang="zh-CN" altLang="en-US"/>
          </a:p>
        </p:txBody>
      </p:sp>
    </p:spTree>
    <p:extLst>
      <p:ext uri="{BB962C8B-B14F-4D97-AF65-F5344CB8AC3E}">
        <p14:creationId xmlns:p14="http://schemas.microsoft.com/office/powerpoint/2010/main" val="632478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39</a:t>
            </a:fld>
            <a:endParaRPr lang="zh-CN" altLang="en-US"/>
          </a:p>
        </p:txBody>
      </p:sp>
    </p:spTree>
    <p:extLst>
      <p:ext uri="{BB962C8B-B14F-4D97-AF65-F5344CB8AC3E}">
        <p14:creationId xmlns:p14="http://schemas.microsoft.com/office/powerpoint/2010/main" val="4152796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40</a:t>
            </a:fld>
            <a:endParaRPr lang="zh-CN" altLang="en-US"/>
          </a:p>
        </p:txBody>
      </p:sp>
    </p:spTree>
    <p:extLst>
      <p:ext uri="{BB962C8B-B14F-4D97-AF65-F5344CB8AC3E}">
        <p14:creationId xmlns:p14="http://schemas.microsoft.com/office/powerpoint/2010/main" val="2372133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a:t>
            </a:fld>
            <a:endParaRPr lang="zh-CN" altLang="en-US"/>
          </a:p>
        </p:txBody>
      </p:sp>
    </p:spTree>
    <p:extLst>
      <p:ext uri="{BB962C8B-B14F-4D97-AF65-F5344CB8AC3E}">
        <p14:creationId xmlns:p14="http://schemas.microsoft.com/office/powerpoint/2010/main" val="4184962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41</a:t>
            </a:fld>
            <a:endParaRPr lang="zh-CN" altLang="en-US"/>
          </a:p>
        </p:txBody>
      </p:sp>
    </p:spTree>
    <p:extLst>
      <p:ext uri="{BB962C8B-B14F-4D97-AF65-F5344CB8AC3E}">
        <p14:creationId xmlns:p14="http://schemas.microsoft.com/office/powerpoint/2010/main" val="701315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42</a:t>
            </a:fld>
            <a:endParaRPr lang="zh-CN" altLang="en-US"/>
          </a:p>
        </p:txBody>
      </p:sp>
    </p:spTree>
    <p:extLst>
      <p:ext uri="{BB962C8B-B14F-4D97-AF65-F5344CB8AC3E}">
        <p14:creationId xmlns:p14="http://schemas.microsoft.com/office/powerpoint/2010/main" val="2217673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43</a:t>
            </a:fld>
            <a:endParaRPr lang="zh-CN" altLang="en-US"/>
          </a:p>
        </p:txBody>
      </p:sp>
    </p:spTree>
    <p:extLst>
      <p:ext uri="{BB962C8B-B14F-4D97-AF65-F5344CB8AC3E}">
        <p14:creationId xmlns:p14="http://schemas.microsoft.com/office/powerpoint/2010/main" val="1335709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44</a:t>
            </a:fld>
            <a:endParaRPr lang="zh-CN" altLang="en-US"/>
          </a:p>
        </p:txBody>
      </p:sp>
    </p:spTree>
    <p:extLst>
      <p:ext uri="{BB962C8B-B14F-4D97-AF65-F5344CB8AC3E}">
        <p14:creationId xmlns:p14="http://schemas.microsoft.com/office/powerpoint/2010/main" val="605106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45</a:t>
            </a:fld>
            <a:endParaRPr lang="zh-CN" altLang="en-US"/>
          </a:p>
        </p:txBody>
      </p:sp>
    </p:spTree>
    <p:extLst>
      <p:ext uri="{BB962C8B-B14F-4D97-AF65-F5344CB8AC3E}">
        <p14:creationId xmlns:p14="http://schemas.microsoft.com/office/powerpoint/2010/main" val="2304724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46</a:t>
            </a:fld>
            <a:endParaRPr lang="zh-CN" altLang="en-US"/>
          </a:p>
        </p:txBody>
      </p:sp>
    </p:spTree>
    <p:extLst>
      <p:ext uri="{BB962C8B-B14F-4D97-AF65-F5344CB8AC3E}">
        <p14:creationId xmlns:p14="http://schemas.microsoft.com/office/powerpoint/2010/main" val="115895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47</a:t>
            </a:fld>
            <a:endParaRPr lang="zh-CN" altLang="en-US"/>
          </a:p>
        </p:txBody>
      </p:sp>
    </p:spTree>
    <p:extLst>
      <p:ext uri="{BB962C8B-B14F-4D97-AF65-F5344CB8AC3E}">
        <p14:creationId xmlns:p14="http://schemas.microsoft.com/office/powerpoint/2010/main" val="2269963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48</a:t>
            </a:fld>
            <a:endParaRPr lang="zh-CN" altLang="en-US"/>
          </a:p>
        </p:txBody>
      </p:sp>
    </p:spTree>
    <p:extLst>
      <p:ext uri="{BB962C8B-B14F-4D97-AF65-F5344CB8AC3E}">
        <p14:creationId xmlns:p14="http://schemas.microsoft.com/office/powerpoint/2010/main" val="3569468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49</a:t>
            </a:fld>
            <a:endParaRPr lang="zh-CN" altLang="en-US"/>
          </a:p>
        </p:txBody>
      </p:sp>
    </p:spTree>
    <p:extLst>
      <p:ext uri="{BB962C8B-B14F-4D97-AF65-F5344CB8AC3E}">
        <p14:creationId xmlns:p14="http://schemas.microsoft.com/office/powerpoint/2010/main" val="155101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50</a:t>
            </a:fld>
            <a:endParaRPr lang="zh-CN" altLang="en-US"/>
          </a:p>
        </p:txBody>
      </p:sp>
    </p:spTree>
    <p:extLst>
      <p:ext uri="{BB962C8B-B14F-4D97-AF65-F5344CB8AC3E}">
        <p14:creationId xmlns:p14="http://schemas.microsoft.com/office/powerpoint/2010/main" val="267919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a:t>
            </a:fld>
            <a:endParaRPr lang="zh-CN" altLang="en-US"/>
          </a:p>
        </p:txBody>
      </p:sp>
    </p:spTree>
    <p:extLst>
      <p:ext uri="{BB962C8B-B14F-4D97-AF65-F5344CB8AC3E}">
        <p14:creationId xmlns:p14="http://schemas.microsoft.com/office/powerpoint/2010/main" val="4261864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51</a:t>
            </a:fld>
            <a:endParaRPr lang="zh-CN" altLang="en-US"/>
          </a:p>
        </p:txBody>
      </p:sp>
    </p:spTree>
    <p:extLst>
      <p:ext uri="{BB962C8B-B14F-4D97-AF65-F5344CB8AC3E}">
        <p14:creationId xmlns:p14="http://schemas.microsoft.com/office/powerpoint/2010/main" val="579212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52</a:t>
            </a:fld>
            <a:endParaRPr lang="zh-CN" altLang="en-US"/>
          </a:p>
        </p:txBody>
      </p:sp>
    </p:spTree>
    <p:extLst>
      <p:ext uri="{BB962C8B-B14F-4D97-AF65-F5344CB8AC3E}">
        <p14:creationId xmlns:p14="http://schemas.microsoft.com/office/powerpoint/2010/main" val="613887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53</a:t>
            </a:fld>
            <a:endParaRPr lang="zh-CN" altLang="en-US"/>
          </a:p>
        </p:txBody>
      </p:sp>
    </p:spTree>
    <p:extLst>
      <p:ext uri="{BB962C8B-B14F-4D97-AF65-F5344CB8AC3E}">
        <p14:creationId xmlns:p14="http://schemas.microsoft.com/office/powerpoint/2010/main" val="372487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54</a:t>
            </a:fld>
            <a:endParaRPr lang="zh-CN" altLang="en-US"/>
          </a:p>
        </p:txBody>
      </p:sp>
    </p:spTree>
    <p:extLst>
      <p:ext uri="{BB962C8B-B14F-4D97-AF65-F5344CB8AC3E}">
        <p14:creationId xmlns:p14="http://schemas.microsoft.com/office/powerpoint/2010/main" val="715416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55</a:t>
            </a:fld>
            <a:endParaRPr lang="zh-CN" altLang="en-US"/>
          </a:p>
        </p:txBody>
      </p:sp>
    </p:spTree>
    <p:extLst>
      <p:ext uri="{BB962C8B-B14F-4D97-AF65-F5344CB8AC3E}">
        <p14:creationId xmlns:p14="http://schemas.microsoft.com/office/powerpoint/2010/main" val="1207847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56</a:t>
            </a:fld>
            <a:endParaRPr lang="zh-CN" altLang="en-US"/>
          </a:p>
        </p:txBody>
      </p:sp>
    </p:spTree>
    <p:extLst>
      <p:ext uri="{BB962C8B-B14F-4D97-AF65-F5344CB8AC3E}">
        <p14:creationId xmlns:p14="http://schemas.microsoft.com/office/powerpoint/2010/main" val="2417321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57</a:t>
            </a:fld>
            <a:endParaRPr lang="zh-CN" altLang="en-US"/>
          </a:p>
        </p:txBody>
      </p:sp>
    </p:spTree>
    <p:extLst>
      <p:ext uri="{BB962C8B-B14F-4D97-AF65-F5344CB8AC3E}">
        <p14:creationId xmlns:p14="http://schemas.microsoft.com/office/powerpoint/2010/main" val="1953327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58</a:t>
            </a:fld>
            <a:endParaRPr lang="zh-CN" altLang="en-US"/>
          </a:p>
        </p:txBody>
      </p:sp>
    </p:spTree>
    <p:extLst>
      <p:ext uri="{BB962C8B-B14F-4D97-AF65-F5344CB8AC3E}">
        <p14:creationId xmlns:p14="http://schemas.microsoft.com/office/powerpoint/2010/main" val="4276413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59</a:t>
            </a:fld>
            <a:endParaRPr lang="zh-CN" altLang="en-US"/>
          </a:p>
        </p:txBody>
      </p:sp>
    </p:spTree>
    <p:extLst>
      <p:ext uri="{BB962C8B-B14F-4D97-AF65-F5344CB8AC3E}">
        <p14:creationId xmlns:p14="http://schemas.microsoft.com/office/powerpoint/2010/main" val="3134365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60</a:t>
            </a:fld>
            <a:endParaRPr lang="zh-CN" altLang="en-US"/>
          </a:p>
        </p:txBody>
      </p:sp>
    </p:spTree>
    <p:extLst>
      <p:ext uri="{BB962C8B-B14F-4D97-AF65-F5344CB8AC3E}">
        <p14:creationId xmlns:p14="http://schemas.microsoft.com/office/powerpoint/2010/main" val="244529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a:t>
            </a:fld>
            <a:endParaRPr lang="zh-CN" altLang="en-US"/>
          </a:p>
        </p:txBody>
      </p:sp>
    </p:spTree>
    <p:extLst>
      <p:ext uri="{BB962C8B-B14F-4D97-AF65-F5344CB8AC3E}">
        <p14:creationId xmlns:p14="http://schemas.microsoft.com/office/powerpoint/2010/main" val="604961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61</a:t>
            </a:fld>
            <a:endParaRPr lang="zh-CN" altLang="en-US"/>
          </a:p>
        </p:txBody>
      </p:sp>
    </p:spTree>
    <p:extLst>
      <p:ext uri="{BB962C8B-B14F-4D97-AF65-F5344CB8AC3E}">
        <p14:creationId xmlns:p14="http://schemas.microsoft.com/office/powerpoint/2010/main" val="1026748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62</a:t>
            </a:fld>
            <a:endParaRPr lang="zh-CN" altLang="en-US"/>
          </a:p>
        </p:txBody>
      </p:sp>
    </p:spTree>
    <p:extLst>
      <p:ext uri="{BB962C8B-B14F-4D97-AF65-F5344CB8AC3E}">
        <p14:creationId xmlns:p14="http://schemas.microsoft.com/office/powerpoint/2010/main" val="26113559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63</a:t>
            </a:fld>
            <a:endParaRPr lang="zh-CN" altLang="en-US"/>
          </a:p>
        </p:txBody>
      </p:sp>
    </p:spTree>
    <p:extLst>
      <p:ext uri="{BB962C8B-B14F-4D97-AF65-F5344CB8AC3E}">
        <p14:creationId xmlns:p14="http://schemas.microsoft.com/office/powerpoint/2010/main" val="2590595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64</a:t>
            </a:fld>
            <a:endParaRPr lang="zh-CN" altLang="en-US"/>
          </a:p>
        </p:txBody>
      </p:sp>
    </p:spTree>
    <p:extLst>
      <p:ext uri="{BB962C8B-B14F-4D97-AF65-F5344CB8AC3E}">
        <p14:creationId xmlns:p14="http://schemas.microsoft.com/office/powerpoint/2010/main" val="1145344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65</a:t>
            </a:fld>
            <a:endParaRPr lang="zh-CN" altLang="en-US"/>
          </a:p>
        </p:txBody>
      </p:sp>
    </p:spTree>
    <p:extLst>
      <p:ext uri="{BB962C8B-B14F-4D97-AF65-F5344CB8AC3E}">
        <p14:creationId xmlns:p14="http://schemas.microsoft.com/office/powerpoint/2010/main" val="845788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66</a:t>
            </a:fld>
            <a:endParaRPr lang="zh-CN" altLang="en-US"/>
          </a:p>
        </p:txBody>
      </p:sp>
    </p:spTree>
    <p:extLst>
      <p:ext uri="{BB962C8B-B14F-4D97-AF65-F5344CB8AC3E}">
        <p14:creationId xmlns:p14="http://schemas.microsoft.com/office/powerpoint/2010/main" val="771996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67</a:t>
            </a:fld>
            <a:endParaRPr lang="zh-CN" altLang="en-US"/>
          </a:p>
        </p:txBody>
      </p:sp>
    </p:spTree>
    <p:extLst>
      <p:ext uri="{BB962C8B-B14F-4D97-AF65-F5344CB8AC3E}">
        <p14:creationId xmlns:p14="http://schemas.microsoft.com/office/powerpoint/2010/main" val="5539709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68</a:t>
            </a:fld>
            <a:endParaRPr lang="zh-CN" altLang="en-US"/>
          </a:p>
        </p:txBody>
      </p:sp>
    </p:spTree>
    <p:extLst>
      <p:ext uri="{BB962C8B-B14F-4D97-AF65-F5344CB8AC3E}">
        <p14:creationId xmlns:p14="http://schemas.microsoft.com/office/powerpoint/2010/main" val="54910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69</a:t>
            </a:fld>
            <a:endParaRPr lang="zh-CN" altLang="en-US"/>
          </a:p>
        </p:txBody>
      </p:sp>
    </p:spTree>
    <p:extLst>
      <p:ext uri="{BB962C8B-B14F-4D97-AF65-F5344CB8AC3E}">
        <p14:creationId xmlns:p14="http://schemas.microsoft.com/office/powerpoint/2010/main" val="4129812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70</a:t>
            </a:fld>
            <a:endParaRPr lang="zh-CN" altLang="en-US"/>
          </a:p>
        </p:txBody>
      </p:sp>
    </p:spTree>
    <p:extLst>
      <p:ext uri="{BB962C8B-B14F-4D97-AF65-F5344CB8AC3E}">
        <p14:creationId xmlns:p14="http://schemas.microsoft.com/office/powerpoint/2010/main" val="216285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a:t>
            </a:fld>
            <a:endParaRPr lang="zh-CN" altLang="en-US"/>
          </a:p>
        </p:txBody>
      </p:sp>
    </p:spTree>
    <p:extLst>
      <p:ext uri="{BB962C8B-B14F-4D97-AF65-F5344CB8AC3E}">
        <p14:creationId xmlns:p14="http://schemas.microsoft.com/office/powerpoint/2010/main" val="525030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71</a:t>
            </a:fld>
            <a:endParaRPr lang="zh-CN" altLang="en-US"/>
          </a:p>
        </p:txBody>
      </p:sp>
    </p:spTree>
    <p:extLst>
      <p:ext uri="{BB962C8B-B14F-4D97-AF65-F5344CB8AC3E}">
        <p14:creationId xmlns:p14="http://schemas.microsoft.com/office/powerpoint/2010/main" val="33977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72</a:t>
            </a:fld>
            <a:endParaRPr lang="zh-CN" altLang="en-US"/>
          </a:p>
        </p:txBody>
      </p:sp>
    </p:spTree>
    <p:extLst>
      <p:ext uri="{BB962C8B-B14F-4D97-AF65-F5344CB8AC3E}">
        <p14:creationId xmlns:p14="http://schemas.microsoft.com/office/powerpoint/2010/main" val="981499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73</a:t>
            </a:fld>
            <a:endParaRPr lang="zh-CN" altLang="en-US"/>
          </a:p>
        </p:txBody>
      </p:sp>
    </p:spTree>
    <p:extLst>
      <p:ext uri="{BB962C8B-B14F-4D97-AF65-F5344CB8AC3E}">
        <p14:creationId xmlns:p14="http://schemas.microsoft.com/office/powerpoint/2010/main" val="28838645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74</a:t>
            </a:fld>
            <a:endParaRPr lang="zh-CN" altLang="en-US"/>
          </a:p>
        </p:txBody>
      </p:sp>
    </p:spTree>
    <p:extLst>
      <p:ext uri="{BB962C8B-B14F-4D97-AF65-F5344CB8AC3E}">
        <p14:creationId xmlns:p14="http://schemas.microsoft.com/office/powerpoint/2010/main" val="4663921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75</a:t>
            </a:fld>
            <a:endParaRPr lang="zh-CN" altLang="en-US"/>
          </a:p>
        </p:txBody>
      </p:sp>
    </p:spTree>
    <p:extLst>
      <p:ext uri="{BB962C8B-B14F-4D97-AF65-F5344CB8AC3E}">
        <p14:creationId xmlns:p14="http://schemas.microsoft.com/office/powerpoint/2010/main" val="542378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76</a:t>
            </a:fld>
            <a:endParaRPr lang="zh-CN" altLang="en-US"/>
          </a:p>
        </p:txBody>
      </p:sp>
    </p:spTree>
    <p:extLst>
      <p:ext uri="{BB962C8B-B14F-4D97-AF65-F5344CB8AC3E}">
        <p14:creationId xmlns:p14="http://schemas.microsoft.com/office/powerpoint/2010/main" val="3075717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77</a:t>
            </a:fld>
            <a:endParaRPr lang="zh-CN" altLang="en-US"/>
          </a:p>
        </p:txBody>
      </p:sp>
    </p:spTree>
    <p:extLst>
      <p:ext uri="{BB962C8B-B14F-4D97-AF65-F5344CB8AC3E}">
        <p14:creationId xmlns:p14="http://schemas.microsoft.com/office/powerpoint/2010/main" val="919559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78</a:t>
            </a:fld>
            <a:endParaRPr lang="zh-CN" altLang="en-US"/>
          </a:p>
        </p:txBody>
      </p:sp>
    </p:spTree>
    <p:extLst>
      <p:ext uri="{BB962C8B-B14F-4D97-AF65-F5344CB8AC3E}">
        <p14:creationId xmlns:p14="http://schemas.microsoft.com/office/powerpoint/2010/main" val="3621621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79</a:t>
            </a:fld>
            <a:endParaRPr lang="zh-CN" altLang="en-US"/>
          </a:p>
        </p:txBody>
      </p:sp>
    </p:spTree>
    <p:extLst>
      <p:ext uri="{BB962C8B-B14F-4D97-AF65-F5344CB8AC3E}">
        <p14:creationId xmlns:p14="http://schemas.microsoft.com/office/powerpoint/2010/main" val="38801156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80</a:t>
            </a:fld>
            <a:endParaRPr lang="zh-CN" altLang="en-US"/>
          </a:p>
        </p:txBody>
      </p:sp>
    </p:spTree>
    <p:extLst>
      <p:ext uri="{BB962C8B-B14F-4D97-AF65-F5344CB8AC3E}">
        <p14:creationId xmlns:p14="http://schemas.microsoft.com/office/powerpoint/2010/main" val="123805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a:t>
            </a:fld>
            <a:endParaRPr lang="zh-CN" altLang="en-US"/>
          </a:p>
        </p:txBody>
      </p:sp>
    </p:spTree>
    <p:extLst>
      <p:ext uri="{BB962C8B-B14F-4D97-AF65-F5344CB8AC3E}">
        <p14:creationId xmlns:p14="http://schemas.microsoft.com/office/powerpoint/2010/main" val="34289826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81</a:t>
            </a:fld>
            <a:endParaRPr lang="zh-CN" altLang="en-US"/>
          </a:p>
        </p:txBody>
      </p:sp>
    </p:spTree>
    <p:extLst>
      <p:ext uri="{BB962C8B-B14F-4D97-AF65-F5344CB8AC3E}">
        <p14:creationId xmlns:p14="http://schemas.microsoft.com/office/powerpoint/2010/main" val="26958952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82</a:t>
            </a:fld>
            <a:endParaRPr lang="zh-CN" altLang="en-US"/>
          </a:p>
        </p:txBody>
      </p:sp>
    </p:spTree>
    <p:extLst>
      <p:ext uri="{BB962C8B-B14F-4D97-AF65-F5344CB8AC3E}">
        <p14:creationId xmlns:p14="http://schemas.microsoft.com/office/powerpoint/2010/main" val="10627200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83</a:t>
            </a:fld>
            <a:endParaRPr lang="zh-CN" altLang="en-US"/>
          </a:p>
        </p:txBody>
      </p:sp>
    </p:spTree>
    <p:extLst>
      <p:ext uri="{BB962C8B-B14F-4D97-AF65-F5344CB8AC3E}">
        <p14:creationId xmlns:p14="http://schemas.microsoft.com/office/powerpoint/2010/main" val="22557248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84</a:t>
            </a:fld>
            <a:endParaRPr lang="zh-CN" altLang="en-US"/>
          </a:p>
        </p:txBody>
      </p:sp>
    </p:spTree>
    <p:extLst>
      <p:ext uri="{BB962C8B-B14F-4D97-AF65-F5344CB8AC3E}">
        <p14:creationId xmlns:p14="http://schemas.microsoft.com/office/powerpoint/2010/main" val="13711137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85</a:t>
            </a:fld>
            <a:endParaRPr lang="zh-CN" altLang="en-US"/>
          </a:p>
        </p:txBody>
      </p:sp>
    </p:spTree>
    <p:extLst>
      <p:ext uri="{BB962C8B-B14F-4D97-AF65-F5344CB8AC3E}">
        <p14:creationId xmlns:p14="http://schemas.microsoft.com/office/powerpoint/2010/main" val="28227251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86</a:t>
            </a:fld>
            <a:endParaRPr lang="zh-CN" altLang="en-US"/>
          </a:p>
        </p:txBody>
      </p:sp>
    </p:spTree>
    <p:extLst>
      <p:ext uri="{BB962C8B-B14F-4D97-AF65-F5344CB8AC3E}">
        <p14:creationId xmlns:p14="http://schemas.microsoft.com/office/powerpoint/2010/main" val="135680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87</a:t>
            </a:fld>
            <a:endParaRPr lang="zh-CN" altLang="en-US"/>
          </a:p>
        </p:txBody>
      </p:sp>
    </p:spTree>
    <p:extLst>
      <p:ext uri="{BB962C8B-B14F-4D97-AF65-F5344CB8AC3E}">
        <p14:creationId xmlns:p14="http://schemas.microsoft.com/office/powerpoint/2010/main" val="21022432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88</a:t>
            </a:fld>
            <a:endParaRPr lang="zh-CN" altLang="en-US"/>
          </a:p>
        </p:txBody>
      </p:sp>
    </p:spTree>
    <p:extLst>
      <p:ext uri="{BB962C8B-B14F-4D97-AF65-F5344CB8AC3E}">
        <p14:creationId xmlns:p14="http://schemas.microsoft.com/office/powerpoint/2010/main" val="27029076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89</a:t>
            </a:fld>
            <a:endParaRPr lang="zh-CN" altLang="en-US"/>
          </a:p>
        </p:txBody>
      </p:sp>
    </p:spTree>
    <p:extLst>
      <p:ext uri="{BB962C8B-B14F-4D97-AF65-F5344CB8AC3E}">
        <p14:creationId xmlns:p14="http://schemas.microsoft.com/office/powerpoint/2010/main" val="15668684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90</a:t>
            </a:fld>
            <a:endParaRPr lang="zh-CN" altLang="en-US"/>
          </a:p>
        </p:txBody>
      </p:sp>
    </p:spTree>
    <p:extLst>
      <p:ext uri="{BB962C8B-B14F-4D97-AF65-F5344CB8AC3E}">
        <p14:creationId xmlns:p14="http://schemas.microsoft.com/office/powerpoint/2010/main" val="160298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a:t>
            </a:fld>
            <a:endParaRPr lang="zh-CN" altLang="en-US"/>
          </a:p>
        </p:txBody>
      </p:sp>
    </p:spTree>
    <p:extLst>
      <p:ext uri="{BB962C8B-B14F-4D97-AF65-F5344CB8AC3E}">
        <p14:creationId xmlns:p14="http://schemas.microsoft.com/office/powerpoint/2010/main" val="26439084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91</a:t>
            </a:fld>
            <a:endParaRPr lang="zh-CN" altLang="en-US"/>
          </a:p>
        </p:txBody>
      </p:sp>
    </p:spTree>
    <p:extLst>
      <p:ext uri="{BB962C8B-B14F-4D97-AF65-F5344CB8AC3E}">
        <p14:creationId xmlns:p14="http://schemas.microsoft.com/office/powerpoint/2010/main" val="40451698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92</a:t>
            </a:fld>
            <a:endParaRPr lang="zh-CN" altLang="en-US"/>
          </a:p>
        </p:txBody>
      </p:sp>
    </p:spTree>
    <p:extLst>
      <p:ext uri="{BB962C8B-B14F-4D97-AF65-F5344CB8AC3E}">
        <p14:creationId xmlns:p14="http://schemas.microsoft.com/office/powerpoint/2010/main" val="2545191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93</a:t>
            </a:fld>
            <a:endParaRPr lang="zh-CN" altLang="en-US"/>
          </a:p>
        </p:txBody>
      </p:sp>
    </p:spTree>
    <p:extLst>
      <p:ext uri="{BB962C8B-B14F-4D97-AF65-F5344CB8AC3E}">
        <p14:creationId xmlns:p14="http://schemas.microsoft.com/office/powerpoint/2010/main" val="37978582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94</a:t>
            </a:fld>
            <a:endParaRPr lang="zh-CN" altLang="en-US"/>
          </a:p>
        </p:txBody>
      </p:sp>
    </p:spTree>
    <p:extLst>
      <p:ext uri="{BB962C8B-B14F-4D97-AF65-F5344CB8AC3E}">
        <p14:creationId xmlns:p14="http://schemas.microsoft.com/office/powerpoint/2010/main" val="497915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95</a:t>
            </a:fld>
            <a:endParaRPr lang="zh-CN" altLang="en-US"/>
          </a:p>
        </p:txBody>
      </p:sp>
    </p:spTree>
    <p:extLst>
      <p:ext uri="{BB962C8B-B14F-4D97-AF65-F5344CB8AC3E}">
        <p14:creationId xmlns:p14="http://schemas.microsoft.com/office/powerpoint/2010/main" val="3600305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96</a:t>
            </a:fld>
            <a:endParaRPr lang="zh-CN" altLang="en-US"/>
          </a:p>
        </p:txBody>
      </p:sp>
    </p:spTree>
    <p:extLst>
      <p:ext uri="{BB962C8B-B14F-4D97-AF65-F5344CB8AC3E}">
        <p14:creationId xmlns:p14="http://schemas.microsoft.com/office/powerpoint/2010/main" val="377724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97</a:t>
            </a:fld>
            <a:endParaRPr lang="zh-CN" altLang="en-US"/>
          </a:p>
        </p:txBody>
      </p:sp>
    </p:spTree>
    <p:extLst>
      <p:ext uri="{BB962C8B-B14F-4D97-AF65-F5344CB8AC3E}">
        <p14:creationId xmlns:p14="http://schemas.microsoft.com/office/powerpoint/2010/main" val="42309176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98</a:t>
            </a:fld>
            <a:endParaRPr lang="zh-CN" altLang="en-US"/>
          </a:p>
        </p:txBody>
      </p:sp>
    </p:spTree>
    <p:extLst>
      <p:ext uri="{BB962C8B-B14F-4D97-AF65-F5344CB8AC3E}">
        <p14:creationId xmlns:p14="http://schemas.microsoft.com/office/powerpoint/2010/main" val="16744074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99</a:t>
            </a:fld>
            <a:endParaRPr lang="zh-CN" altLang="en-US"/>
          </a:p>
        </p:txBody>
      </p:sp>
    </p:spTree>
    <p:extLst>
      <p:ext uri="{BB962C8B-B14F-4D97-AF65-F5344CB8AC3E}">
        <p14:creationId xmlns:p14="http://schemas.microsoft.com/office/powerpoint/2010/main" val="18786222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CD1DD07-FDF4-4115-A261-C8243DFE7D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E2527CC8-F25B-4E1C-B988-76E2C0252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95BC070D-FD2B-461F-9E1A-D27B0050528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A927E1D-530D-49C1-A068-253A798BC31B}" type="slidenum">
              <a:rPr lang="zh-CN" altLang="en-US"/>
              <a:pPr>
                <a:spcBef>
                  <a:spcPct val="0"/>
                </a:spcBef>
              </a:pPr>
              <a:t>100</a:t>
            </a:fld>
            <a:endParaRPr lang="zh-CN" altLang="en-US"/>
          </a:p>
        </p:txBody>
      </p:sp>
    </p:spTree>
    <p:extLst>
      <p:ext uri="{BB962C8B-B14F-4D97-AF65-F5344CB8AC3E}">
        <p14:creationId xmlns:p14="http://schemas.microsoft.com/office/powerpoint/2010/main" val="2480513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8E2273A-D958-483B-AE4D-D6C7BC518B64}"/>
              </a:ext>
            </a:extLst>
          </p:cNvPr>
          <p:cNvSpPr>
            <a:spLocks noChangeArrowheads="1"/>
          </p:cNvSpPr>
          <p:nvPr userDrawn="1"/>
        </p:nvSpPr>
        <p:spPr bwMode="auto">
          <a:xfrm>
            <a:off x="0" y="1968501"/>
            <a:ext cx="9142810"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defRPr/>
            </a:pPr>
            <a:endParaRPr lang="zh-CN" altLang="en-US" sz="714" dirty="0">
              <a:solidFill>
                <a:schemeClr val="bg1"/>
              </a:solidFill>
              <a:latin typeface="Calibri"/>
              <a:ea typeface="宋体"/>
              <a:cs typeface="宋体" charset="0"/>
            </a:endParaRPr>
          </a:p>
        </p:txBody>
      </p:sp>
      <p:pic>
        <p:nvPicPr>
          <p:cNvPr id="4" name="图片 3" descr="AW视觉符号.jpg">
            <a:extLst>
              <a:ext uri="{FF2B5EF4-FFF2-40B4-BE49-F238E27FC236}">
                <a16:creationId xmlns:a16="http://schemas.microsoft.com/office/drawing/2014/main" id="{A0FCB16C-DD90-4106-AB92-E87A1E595B25}"/>
              </a:ext>
            </a:extLst>
          </p:cNvPr>
          <p:cNvPicPr>
            <a:picLocks noChangeAspect="1"/>
          </p:cNvPicPr>
          <p:nvPr userDrawn="1"/>
        </p:nvPicPr>
        <p:blipFill>
          <a:blip r:embed="rId2" cstate="print"/>
          <a:stretch>
            <a:fillRect/>
          </a:stretch>
        </p:blipFill>
        <p:spPr>
          <a:xfrm>
            <a:off x="151796" y="2246812"/>
            <a:ext cx="3522764"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标题 14"/>
          <p:cNvSpPr>
            <a:spLocks noGrp="1"/>
          </p:cNvSpPr>
          <p:nvPr>
            <p:ph type="title"/>
          </p:nvPr>
        </p:nvSpPr>
        <p:spPr>
          <a:xfrm>
            <a:off x="4178105" y="2706149"/>
            <a:ext cx="4683967" cy="692150"/>
          </a:xfrm>
        </p:spPr>
        <p:txBody>
          <a:bodyPr/>
          <a:lstStyle>
            <a:lvl1pPr algn="ctr">
              <a:defRPr sz="27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5" name="日期占位符 29">
            <a:extLst>
              <a:ext uri="{FF2B5EF4-FFF2-40B4-BE49-F238E27FC236}">
                <a16:creationId xmlns:a16="http://schemas.microsoft.com/office/drawing/2014/main" id="{8A1A4E5F-8141-4E67-9DED-2776F19E8772}"/>
              </a:ext>
            </a:extLst>
          </p:cNvPr>
          <p:cNvSpPr>
            <a:spLocks noGrp="1"/>
          </p:cNvSpPr>
          <p:nvPr>
            <p:ph type="dt" sz="half" idx="10"/>
          </p:nvPr>
        </p:nvSpPr>
        <p:spPr>
          <a:xfrm>
            <a:off x="5497116" y="3659189"/>
            <a:ext cx="1503759" cy="365125"/>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pPr>
                <a:defRPr/>
              </a:pPr>
              <a:t>2020/12/10</a:t>
            </a:fld>
            <a:endParaRPr lang="zh-CN" altLang="en-US" dirty="0"/>
          </a:p>
        </p:txBody>
      </p:sp>
    </p:spTree>
    <p:extLst>
      <p:ext uri="{BB962C8B-B14F-4D97-AF65-F5344CB8AC3E}">
        <p14:creationId xmlns:p14="http://schemas.microsoft.com/office/powerpoint/2010/main" val="1500224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E52A9359-C846-4DEE-9179-3691852EBABC}"/>
              </a:ext>
            </a:extLst>
          </p:cNvPr>
          <p:cNvSpPr>
            <a:spLocks noChangeArrowheads="1"/>
          </p:cNvSpPr>
          <p:nvPr userDrawn="1"/>
        </p:nvSpPr>
        <p:spPr bwMode="auto">
          <a:xfrm>
            <a:off x="7453313" y="6392864"/>
            <a:ext cx="4286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750">
                <a:solidFill>
                  <a:srgbClr val="7F7F7F"/>
                </a:solidFill>
                <a:latin typeface="Arial" panose="020B0604020202020204" pitchFamily="34" charset="0"/>
                <a:cs typeface="Arial" panose="020B0604020202020204" pitchFamily="34" charset="0"/>
              </a:rPr>
              <a:t> </a:t>
            </a:r>
            <a:fld id="{7334110F-554E-42C8-A9ED-D5B538DE0F4F}" type="slidenum">
              <a:rPr lang="en-US" altLang="zh-CN" sz="750" smtClean="0">
                <a:latin typeface="Arial" panose="020B0604020202020204" pitchFamily="34" charset="0"/>
                <a:cs typeface="Arial" panose="020B0604020202020204" pitchFamily="34" charset="0"/>
              </a:rPr>
              <a:pPr algn="ctr" eaLnBrk="1" hangingPunct="1">
                <a:defRPr/>
              </a:pPr>
              <a:t>‹#›</a:t>
            </a:fld>
            <a:endParaRPr lang="en-US" altLang="zh-CN" sz="750">
              <a:latin typeface="Arial" panose="020B0604020202020204" pitchFamily="34" charset="0"/>
              <a:cs typeface="Arial" panose="020B0604020202020204" pitchFamily="34" charset="0"/>
            </a:endParaRPr>
          </a:p>
        </p:txBody>
      </p:sp>
      <p:cxnSp>
        <p:nvCxnSpPr>
          <p:cNvPr id="6" name="直接连接符 19">
            <a:extLst>
              <a:ext uri="{FF2B5EF4-FFF2-40B4-BE49-F238E27FC236}">
                <a16:creationId xmlns:a16="http://schemas.microsoft.com/office/drawing/2014/main" id="{29325D67-8F99-45FA-88F9-C17E67C53AD2}"/>
              </a:ext>
            </a:extLst>
          </p:cNvPr>
          <p:cNvCxnSpPr>
            <a:cxnSpLocks/>
            <a:stCxn id="6" idx="3"/>
          </p:cNvCxnSpPr>
          <p:nvPr userDrawn="1"/>
        </p:nvCxnSpPr>
        <p:spPr>
          <a:xfrm>
            <a:off x="7881938" y="6508750"/>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a:extLst>
              <a:ext uri="{FF2B5EF4-FFF2-40B4-BE49-F238E27FC236}">
                <a16:creationId xmlns:a16="http://schemas.microsoft.com/office/drawing/2014/main" id="{B66D383C-BF49-47B7-83CD-EE8C6F39A5C3}"/>
              </a:ext>
            </a:extLst>
          </p:cNvPr>
          <p:cNvCxnSpPr>
            <a:cxnSpLocks/>
          </p:cNvCxnSpPr>
          <p:nvPr userDrawn="1"/>
        </p:nvCxnSpPr>
        <p:spPr>
          <a:xfrm flipV="1">
            <a:off x="2789635" y="6508750"/>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a:extLst>
              <a:ext uri="{FF2B5EF4-FFF2-40B4-BE49-F238E27FC236}">
                <a16:creationId xmlns:a16="http://schemas.microsoft.com/office/drawing/2014/main" id="{8777108D-79B8-4CEB-9807-C76BD0D93586}"/>
              </a:ext>
            </a:extLst>
          </p:cNvPr>
          <p:cNvSpPr>
            <a:spLocks noChangeArrowheads="1"/>
          </p:cNvSpPr>
          <p:nvPr userDrawn="1"/>
        </p:nvSpPr>
        <p:spPr bwMode="auto">
          <a:xfrm>
            <a:off x="184548" y="915988"/>
            <a:ext cx="7197328"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714"/>
          </a:p>
        </p:txBody>
      </p:sp>
      <p:sp>
        <p:nvSpPr>
          <p:cNvPr id="9" name="AutoShape 23">
            <a:extLst>
              <a:ext uri="{FF2B5EF4-FFF2-40B4-BE49-F238E27FC236}">
                <a16:creationId xmlns:a16="http://schemas.microsoft.com/office/drawing/2014/main" id="{F2DA0A92-18AF-4B26-8C02-C791F11BF5E2}"/>
              </a:ext>
            </a:extLst>
          </p:cNvPr>
          <p:cNvSpPr>
            <a:spLocks noChangeArrowheads="1"/>
          </p:cNvSpPr>
          <p:nvPr userDrawn="1"/>
        </p:nvSpPr>
        <p:spPr bwMode="auto">
          <a:xfrm>
            <a:off x="7381875" y="915988"/>
            <a:ext cx="1491854"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714"/>
          </a:p>
        </p:txBody>
      </p:sp>
      <p:sp>
        <p:nvSpPr>
          <p:cNvPr id="4" name="内容占位符 2"/>
          <p:cNvSpPr>
            <a:spLocks noGrp="1"/>
          </p:cNvSpPr>
          <p:nvPr>
            <p:ph idx="1"/>
          </p:nvPr>
        </p:nvSpPr>
        <p:spPr>
          <a:xfrm>
            <a:off x="317865" y="1754669"/>
            <a:ext cx="8330701" cy="4369231"/>
          </a:xfrm>
        </p:spPr>
        <p:txBody>
          <a:bodyPr>
            <a:noAutofit/>
          </a:bodyPr>
          <a:lstStyle>
            <a:lvl1pPr marL="272117" indent="-272117">
              <a:lnSpc>
                <a:spcPct val="150000"/>
              </a:lnSpc>
              <a:spcBef>
                <a:spcPts val="750"/>
              </a:spcBef>
              <a:buClr>
                <a:srgbClr val="032089"/>
              </a:buClr>
              <a:buFont typeface="Wingdings" panose="05000000000000000000" pitchFamily="2" charset="2"/>
              <a:buChar char="n"/>
              <a:defRPr sz="1500" b="0">
                <a:latin typeface="微软雅黑" pitchFamily="34" charset="-122"/>
                <a:ea typeface="微软雅黑" pitchFamily="34" charset="-122"/>
                <a:cs typeface="Times New Roman" pitchFamily="18" charset="0"/>
              </a:defRPr>
            </a:lvl1pPr>
            <a:lvl2pPr>
              <a:lnSpc>
                <a:spcPct val="130000"/>
              </a:lnSpc>
              <a:buClr>
                <a:srgbClr val="032089"/>
              </a:buClr>
              <a:buFont typeface="Wingdings" pitchFamily="2" charset="2"/>
              <a:buChar char="l"/>
              <a:defRPr sz="1350" b="0">
                <a:latin typeface="微软雅黑" pitchFamily="34" charset="-122"/>
                <a:ea typeface="微软雅黑" pitchFamily="34" charset="-122"/>
              </a:defRPr>
            </a:lvl2pPr>
            <a:lvl3pPr>
              <a:defRPr sz="1429" b="0">
                <a:latin typeface="微软雅黑" pitchFamily="34" charset="-122"/>
                <a:ea typeface="微软雅黑" pitchFamily="34" charset="-122"/>
              </a:defRPr>
            </a:lvl3pPr>
            <a:lvl4pPr>
              <a:defRPr sz="1429" b="0">
                <a:latin typeface="微软雅黑" pitchFamily="34" charset="-122"/>
                <a:ea typeface="微软雅黑" pitchFamily="34" charset="-122"/>
              </a:defRPr>
            </a:lvl4pPr>
            <a:lvl5pPr>
              <a:defRPr sz="1429" b="0">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p:txBody>
      </p:sp>
      <p:sp>
        <p:nvSpPr>
          <p:cNvPr id="2" name="标题 1"/>
          <p:cNvSpPr>
            <a:spLocks noGrp="1"/>
          </p:cNvSpPr>
          <p:nvPr>
            <p:ph type="title"/>
          </p:nvPr>
        </p:nvSpPr>
        <p:spPr>
          <a:xfrm>
            <a:off x="191157" y="359079"/>
            <a:ext cx="8229601" cy="528176"/>
          </a:xfrm>
        </p:spPr>
        <p:txBody>
          <a:bodyPr/>
          <a:lstStyle>
            <a:lvl1pPr>
              <a:defRPr sz="1800" b="1">
                <a:solidFill>
                  <a:schemeClr val="tx1"/>
                </a:solidFill>
                <a:latin typeface="微软雅黑" pitchFamily="34" charset="-122"/>
                <a:ea typeface="微软雅黑" pitchFamily="34" charset="-122"/>
                <a:cs typeface="Times New Roman"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317865" y="1138981"/>
            <a:ext cx="8330701" cy="426469"/>
          </a:xfrm>
          <a:noFill/>
          <a:ln>
            <a:noFill/>
          </a:ln>
        </p:spPr>
        <p:txBody>
          <a:bodyPr anchor="ctr">
            <a:noAutofit/>
          </a:bodyPr>
          <a:lstStyle>
            <a:lvl1pPr marL="0" indent="0">
              <a:buNone/>
              <a:defRPr lang="zh-CN" altLang="en-US" sz="1500" b="0" dirty="0" smtClean="0">
                <a:latin typeface="微软雅黑" pitchFamily="34" charset="-122"/>
                <a:ea typeface="微软雅黑" pitchFamily="34" charset="-122"/>
                <a:cs typeface="Times New Roman" pitchFamily="18" charset="0"/>
              </a:defRPr>
            </a:lvl1pPr>
          </a:lstStyle>
          <a:p>
            <a:pPr lvl="0"/>
            <a:r>
              <a:rPr lang="zh-CN" altLang="en-US"/>
              <a:t>单击此处编辑母版文本样式</a:t>
            </a:r>
          </a:p>
        </p:txBody>
      </p:sp>
    </p:spTree>
    <p:extLst>
      <p:ext uri="{BB962C8B-B14F-4D97-AF65-F5344CB8AC3E}">
        <p14:creationId xmlns:p14="http://schemas.microsoft.com/office/powerpoint/2010/main" val="32781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CE67F10F-4E1F-4E56-AE32-CA90C6166EE5}"/>
              </a:ext>
            </a:extLst>
          </p:cNvPr>
          <p:cNvSpPr>
            <a:spLocks noChangeArrowheads="1"/>
          </p:cNvSpPr>
          <p:nvPr userDrawn="1"/>
        </p:nvSpPr>
        <p:spPr bwMode="auto">
          <a:xfrm>
            <a:off x="7453313" y="6392864"/>
            <a:ext cx="428625" cy="231775"/>
          </a:xfrm>
          <a:prstGeom prst="rect">
            <a:avLst/>
          </a:prstGeom>
          <a:no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750">
                <a:solidFill>
                  <a:srgbClr val="7F7F7F"/>
                </a:solidFill>
                <a:latin typeface="Arial" panose="020B0604020202020204" pitchFamily="34" charset="0"/>
                <a:cs typeface="Arial" panose="020B0604020202020204" pitchFamily="34" charset="0"/>
              </a:rPr>
              <a:t> </a:t>
            </a:r>
            <a:fld id="{D9467767-FB9E-4EB1-BDF9-14E43F14637C}" type="slidenum">
              <a:rPr lang="en-US" altLang="zh-CN" sz="750" smtClean="0">
                <a:latin typeface="Arial" panose="020B0604020202020204" pitchFamily="34" charset="0"/>
                <a:cs typeface="Arial" panose="020B0604020202020204" pitchFamily="34" charset="0"/>
              </a:rPr>
              <a:pPr algn="ctr" eaLnBrk="1" hangingPunct="1">
                <a:defRPr/>
              </a:pPr>
              <a:t>‹#›</a:t>
            </a:fld>
            <a:endParaRPr lang="en-US" altLang="zh-CN" sz="750">
              <a:latin typeface="Arial" panose="020B0604020202020204" pitchFamily="34" charset="0"/>
              <a:cs typeface="Arial" panose="020B0604020202020204" pitchFamily="34" charset="0"/>
            </a:endParaRPr>
          </a:p>
        </p:txBody>
      </p:sp>
      <p:cxnSp>
        <p:nvCxnSpPr>
          <p:cNvPr id="4" name="直接连接符 19">
            <a:extLst>
              <a:ext uri="{FF2B5EF4-FFF2-40B4-BE49-F238E27FC236}">
                <a16:creationId xmlns:a16="http://schemas.microsoft.com/office/drawing/2014/main" id="{7682C204-EEB2-479A-A356-5DEEC7AE267E}"/>
              </a:ext>
            </a:extLst>
          </p:cNvPr>
          <p:cNvCxnSpPr>
            <a:stCxn id="6" idx="3"/>
          </p:cNvCxnSpPr>
          <p:nvPr userDrawn="1"/>
        </p:nvCxnSpPr>
        <p:spPr>
          <a:xfrm>
            <a:off x="7881938" y="6508750"/>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5" name="直接连接符 14">
            <a:extLst>
              <a:ext uri="{FF2B5EF4-FFF2-40B4-BE49-F238E27FC236}">
                <a16:creationId xmlns:a16="http://schemas.microsoft.com/office/drawing/2014/main" id="{A814623B-3366-44AB-B600-6B4AAA260DB3}"/>
              </a:ext>
            </a:extLst>
          </p:cNvPr>
          <p:cNvCxnSpPr/>
          <p:nvPr userDrawn="1"/>
        </p:nvCxnSpPr>
        <p:spPr>
          <a:xfrm flipV="1">
            <a:off x="2789635" y="6508750"/>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6" name="AutoShape 23">
            <a:extLst>
              <a:ext uri="{FF2B5EF4-FFF2-40B4-BE49-F238E27FC236}">
                <a16:creationId xmlns:a16="http://schemas.microsoft.com/office/drawing/2014/main" id="{EAB06A54-672E-49E5-8290-1A21464D6407}"/>
              </a:ext>
            </a:extLst>
          </p:cNvPr>
          <p:cNvSpPr>
            <a:spLocks noChangeArrowheads="1"/>
          </p:cNvSpPr>
          <p:nvPr userDrawn="1"/>
        </p:nvSpPr>
        <p:spPr bwMode="auto">
          <a:xfrm>
            <a:off x="184548" y="915988"/>
            <a:ext cx="7197328"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713"/>
          </a:p>
        </p:txBody>
      </p:sp>
      <p:sp>
        <p:nvSpPr>
          <p:cNvPr id="7" name="AutoShape 23">
            <a:extLst>
              <a:ext uri="{FF2B5EF4-FFF2-40B4-BE49-F238E27FC236}">
                <a16:creationId xmlns:a16="http://schemas.microsoft.com/office/drawing/2014/main" id="{B156EBC3-F703-4F52-B6EC-93D73AA728E4}"/>
              </a:ext>
            </a:extLst>
          </p:cNvPr>
          <p:cNvSpPr>
            <a:spLocks noChangeArrowheads="1"/>
          </p:cNvSpPr>
          <p:nvPr userDrawn="1"/>
        </p:nvSpPr>
        <p:spPr bwMode="auto">
          <a:xfrm>
            <a:off x="7381875" y="915988"/>
            <a:ext cx="1491854"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713"/>
          </a:p>
        </p:txBody>
      </p:sp>
      <p:sp>
        <p:nvSpPr>
          <p:cNvPr id="2" name="标题 1"/>
          <p:cNvSpPr>
            <a:spLocks noGrp="1"/>
          </p:cNvSpPr>
          <p:nvPr>
            <p:ph type="title"/>
          </p:nvPr>
        </p:nvSpPr>
        <p:spPr>
          <a:xfrm>
            <a:off x="191157" y="359079"/>
            <a:ext cx="8229601" cy="528176"/>
          </a:xfrm>
        </p:spPr>
        <p:txBody>
          <a:bodyPr/>
          <a:lstStyle>
            <a:lvl1pPr algn="l">
              <a:defRPr sz="18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58138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C838FFA0-3DF1-439E-93A7-17519A8427C8}"/>
              </a:ext>
            </a:extLst>
          </p:cNvPr>
          <p:cNvSpPr>
            <a:spLocks noGrp="1"/>
          </p:cNvSpPr>
          <p:nvPr>
            <p:ph type="title"/>
          </p:nvPr>
        </p:nvSpPr>
        <p:spPr bwMode="auto">
          <a:xfrm>
            <a:off x="191691" y="19526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61F4FDFB-923A-48B7-9C72-919FB14AE269}"/>
              </a:ext>
            </a:extLst>
          </p:cNvPr>
          <p:cNvSpPr>
            <a:spLocks noGrp="1"/>
          </p:cNvSpPr>
          <p:nvPr>
            <p:ph type="body" idx="1"/>
          </p:nvPr>
        </p:nvSpPr>
        <p:spPr bwMode="auto">
          <a:xfrm>
            <a:off x="316706" y="1187451"/>
            <a:ext cx="82296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a:t>
            </a:r>
          </a:p>
        </p:txBody>
      </p:sp>
      <p:sp>
        <p:nvSpPr>
          <p:cNvPr id="8" name="日期占位符 7">
            <a:extLst>
              <a:ext uri="{FF2B5EF4-FFF2-40B4-BE49-F238E27FC236}">
                <a16:creationId xmlns:a16="http://schemas.microsoft.com/office/drawing/2014/main" id="{75945C32-2A86-4899-BE8C-4B829FFF4CC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23E6E398-29B0-4247-B1B4-5456FEF80EDE}" type="datetimeFigureOut">
              <a:rPr lang="zh-CN" altLang="en-US"/>
              <a:pPr>
                <a:defRPr/>
              </a:pPr>
              <a:t>2020/12/10</a:t>
            </a:fld>
            <a:endParaRPr lang="zh-CN" altLang="en-US"/>
          </a:p>
        </p:txBody>
      </p:sp>
      <p:sp>
        <p:nvSpPr>
          <p:cNvPr id="13" name="页脚占位符 12">
            <a:extLst>
              <a:ext uri="{FF2B5EF4-FFF2-40B4-BE49-F238E27FC236}">
                <a16:creationId xmlns:a16="http://schemas.microsoft.com/office/drawing/2014/main" id="{9A701CF6-D6CA-45DB-8DE6-4758CAF26CE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14" name="灯片编号占位符 13">
            <a:extLst>
              <a:ext uri="{FF2B5EF4-FFF2-40B4-BE49-F238E27FC236}">
                <a16:creationId xmlns:a16="http://schemas.microsoft.com/office/drawing/2014/main" id="{1282D1A1-2FAF-4B96-8F31-585382A8A2BE}"/>
              </a:ext>
            </a:extLst>
          </p:cNvPr>
          <p:cNvSpPr>
            <a:spLocks noGrp="1"/>
          </p:cNvSpPr>
          <p:nvPr>
            <p:ph type="sldNum" sz="quarter" idx="4"/>
          </p:nvPr>
        </p:nvSpPr>
        <p:spPr>
          <a:xfrm>
            <a:off x="6457950" y="6356351"/>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030340A2-F8D0-43A0-A5CE-AB69B114C78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17" r:id="rId1"/>
    <p:sldLayoutId id="2147484019" r:id="rId2"/>
    <p:sldLayoutId id="214748402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rtl="0" eaLnBrk="0" fontAlgn="base" hangingPunct="0">
        <a:spcBef>
          <a:spcPct val="0"/>
        </a:spcBef>
        <a:spcAft>
          <a:spcPct val="0"/>
        </a:spcAft>
        <a:defRPr kumimoji="1" sz="1875">
          <a:solidFill>
            <a:schemeClr val="tx1"/>
          </a:solidFill>
          <a:latin typeface="+mj-lt"/>
          <a:ea typeface="微软雅黑"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p:titleStyle>
    <p:body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p:bodyStyle>
    <p:otherStyle>
      <a:defPPr>
        <a:defRPr lang="zh-CN"/>
      </a:defPPr>
      <a:lvl1pPr marL="0" algn="l" defTabSz="725645" rtl="0" eaLnBrk="1" latinLnBrk="0" hangingPunct="1">
        <a:defRPr sz="1429" kern="1200">
          <a:solidFill>
            <a:schemeClr val="tx1"/>
          </a:solidFill>
          <a:latin typeface="+mn-lt"/>
          <a:ea typeface="+mn-ea"/>
          <a:cs typeface="+mn-cs"/>
        </a:defRPr>
      </a:lvl1pPr>
      <a:lvl2pPr marL="362822" algn="l" defTabSz="725645" rtl="0" eaLnBrk="1" latinLnBrk="0" hangingPunct="1">
        <a:defRPr sz="1429" kern="1200">
          <a:solidFill>
            <a:schemeClr val="tx1"/>
          </a:solidFill>
          <a:latin typeface="+mn-lt"/>
          <a:ea typeface="+mn-ea"/>
          <a:cs typeface="+mn-cs"/>
        </a:defRPr>
      </a:lvl2pPr>
      <a:lvl3pPr marL="725645" algn="l" defTabSz="725645" rtl="0" eaLnBrk="1" latinLnBrk="0" hangingPunct="1">
        <a:defRPr sz="1429" kern="1200">
          <a:solidFill>
            <a:schemeClr val="tx1"/>
          </a:solidFill>
          <a:latin typeface="+mn-lt"/>
          <a:ea typeface="+mn-ea"/>
          <a:cs typeface="+mn-cs"/>
        </a:defRPr>
      </a:lvl3pPr>
      <a:lvl4pPr marL="1088468" algn="l" defTabSz="725645" rtl="0" eaLnBrk="1" latinLnBrk="0" hangingPunct="1">
        <a:defRPr sz="1429" kern="1200">
          <a:solidFill>
            <a:schemeClr val="tx1"/>
          </a:solidFill>
          <a:latin typeface="+mn-lt"/>
          <a:ea typeface="+mn-ea"/>
          <a:cs typeface="+mn-cs"/>
        </a:defRPr>
      </a:lvl4pPr>
      <a:lvl5pPr marL="1451290" algn="l" defTabSz="725645" rtl="0" eaLnBrk="1" latinLnBrk="0" hangingPunct="1">
        <a:defRPr sz="1429" kern="1200">
          <a:solidFill>
            <a:schemeClr val="tx1"/>
          </a:solidFill>
          <a:latin typeface="+mn-lt"/>
          <a:ea typeface="+mn-ea"/>
          <a:cs typeface="+mn-cs"/>
        </a:defRPr>
      </a:lvl5pPr>
      <a:lvl6pPr marL="1814113" algn="l" defTabSz="725645" rtl="0" eaLnBrk="1" latinLnBrk="0" hangingPunct="1">
        <a:defRPr sz="1429" kern="1200">
          <a:solidFill>
            <a:schemeClr val="tx1"/>
          </a:solidFill>
          <a:latin typeface="+mn-lt"/>
          <a:ea typeface="+mn-ea"/>
          <a:cs typeface="+mn-cs"/>
        </a:defRPr>
      </a:lvl6pPr>
      <a:lvl7pPr marL="2176935" algn="l" defTabSz="725645" rtl="0" eaLnBrk="1" latinLnBrk="0" hangingPunct="1">
        <a:defRPr sz="1429" kern="1200">
          <a:solidFill>
            <a:schemeClr val="tx1"/>
          </a:solidFill>
          <a:latin typeface="+mn-lt"/>
          <a:ea typeface="+mn-ea"/>
          <a:cs typeface="+mn-cs"/>
        </a:defRPr>
      </a:lvl7pPr>
      <a:lvl8pPr marL="2539757" algn="l" defTabSz="725645" rtl="0" eaLnBrk="1" latinLnBrk="0" hangingPunct="1">
        <a:defRPr sz="1429" kern="1200">
          <a:solidFill>
            <a:schemeClr val="tx1"/>
          </a:solidFill>
          <a:latin typeface="+mn-lt"/>
          <a:ea typeface="+mn-ea"/>
          <a:cs typeface="+mn-cs"/>
        </a:defRPr>
      </a:lvl8pPr>
      <a:lvl9pPr marL="2902580" algn="l" defTabSz="725645" rtl="0" eaLnBrk="1" latinLnBrk="0" hangingPunct="1">
        <a:defRPr sz="14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05.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24.emf"/><Relationship Id="rId4" Type="http://schemas.openxmlformats.org/officeDocument/2006/relationships/oleObject" Target="../embeddings/oleObject7.bin"/><Relationship Id="rId9" Type="http://schemas.openxmlformats.org/officeDocument/2006/relationships/image" Target="../media/image26.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28.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12.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33.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32.emf"/><Relationship Id="rId4" Type="http://schemas.openxmlformats.org/officeDocument/2006/relationships/oleObject" Target="../embeddings/oleObject14.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3.xml"/><Relationship Id="rId7" Type="http://schemas.openxmlformats.org/officeDocument/2006/relationships/image" Target="../media/image35.e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34.emf"/><Relationship Id="rId4" Type="http://schemas.openxmlformats.org/officeDocument/2006/relationships/oleObject" Target="../embeddings/oleObject16.bin"/><Relationship Id="rId9" Type="http://schemas.openxmlformats.org/officeDocument/2006/relationships/image" Target="../media/image29.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19.wmf"/><Relationship Id="rId4" Type="http://schemas.openxmlformats.org/officeDocument/2006/relationships/oleObject" Target="../embeddings/oleObject19.bin"/></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19.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5.jpeg"/><Relationship Id="rId5" Type="http://schemas.openxmlformats.org/officeDocument/2006/relationships/image" Target="../media/image19.wmf"/><Relationship Id="rId4" Type="http://schemas.openxmlformats.org/officeDocument/2006/relationships/oleObject" Target="../embeddings/oleObject4.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19.w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5.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4">
            <a:extLst>
              <a:ext uri="{FF2B5EF4-FFF2-40B4-BE49-F238E27FC236}">
                <a16:creationId xmlns:a16="http://schemas.microsoft.com/office/drawing/2014/main" id="{A33AB1D5-A3D8-4BD0-82FE-EEAC5F1CE02D}"/>
              </a:ext>
            </a:extLst>
          </p:cNvPr>
          <p:cNvSpPr>
            <a:spLocks noGrp="1"/>
          </p:cNvSpPr>
          <p:nvPr>
            <p:ph type="title"/>
          </p:nvPr>
        </p:nvSpPr>
        <p:spPr>
          <a:xfrm>
            <a:off x="3866920" y="2793623"/>
            <a:ext cx="5084285" cy="519113"/>
          </a:xfrm>
        </p:spPr>
        <p:txBody>
          <a:bodyPr/>
          <a:lstStyle/>
          <a:p>
            <a:r>
              <a:rPr lang="zh-CN" altLang="en-US" sz="40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rPr>
              <a:t>第</a:t>
            </a:r>
            <a:r>
              <a:rPr lang="en-US" altLang="zh-CN" sz="40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rPr>
              <a:t>7</a:t>
            </a:r>
            <a:r>
              <a:rPr lang="zh-CN" altLang="en-US" sz="40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rPr>
              <a:t>章   树和二叉树</a:t>
            </a:r>
          </a:p>
        </p:txBody>
      </p:sp>
      <p:sp>
        <p:nvSpPr>
          <p:cNvPr id="4" name="文本框 3">
            <a:extLst>
              <a:ext uri="{FF2B5EF4-FFF2-40B4-BE49-F238E27FC236}">
                <a16:creationId xmlns:a16="http://schemas.microsoft.com/office/drawing/2014/main" id="{F8D20620-53BD-4232-97F7-F28FCBC8FE5E}"/>
              </a:ext>
            </a:extLst>
          </p:cNvPr>
          <p:cNvSpPr txBox="1"/>
          <p:nvPr/>
        </p:nvSpPr>
        <p:spPr>
          <a:xfrm>
            <a:off x="3759445" y="4653140"/>
            <a:ext cx="5297000" cy="1246495"/>
          </a:xfrm>
          <a:prstGeom prst="rect">
            <a:avLst/>
          </a:prstGeom>
          <a:noFill/>
        </p:spPr>
        <p:txBody>
          <a:bodyPr wrap="square" rtlCol="0">
            <a:spAutoFit/>
          </a:bodyPr>
          <a:lstStyle/>
          <a:p>
            <a:pPr algn="ctr"/>
            <a:r>
              <a:rPr lang="zh-CN" altLang="en-US" b="1" dirty="0">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南京师范大学  计算机与电子信息学院</a:t>
            </a:r>
            <a:r>
              <a:rPr lang="en-US" altLang="zh-CN" b="1" dirty="0">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ctr"/>
            <a:r>
              <a:rPr lang="en-US" altLang="zh-CN" b="1">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人工智能学院 </a:t>
            </a:r>
            <a:endParaRPr lang="en-US" altLang="zh-CN" b="1" dirty="0">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b="1" dirty="0">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2100" b="1" dirty="0">
                <a:solidFill>
                  <a:srgbClr val="00428E"/>
                </a:solidFill>
                <a:effectLst>
                  <a:outerShdw blurRad="38100" dist="38100" dir="2700000" algn="tl">
                    <a:srgbClr val="000000">
                      <a:alpha val="43137"/>
                    </a:srgbClr>
                  </a:outerShdw>
                </a:effectLst>
                <a:latin typeface="迷你简启体" panose="03000509000000000000" pitchFamily="65" charset="-122"/>
                <a:ea typeface="迷你简启体" panose="03000509000000000000" pitchFamily="65" charset="-122"/>
              </a:rPr>
              <a:t>陈    波</a:t>
            </a:r>
            <a:r>
              <a:rPr lang="zh-CN" altLang="en-US" b="1" dirty="0">
                <a:solidFill>
                  <a:srgbClr val="00428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教授   博士</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F26C61E6-C3DE-4327-9D16-F50A755B770A}"/>
              </a:ext>
            </a:extLst>
          </p:cNvPr>
          <p:cNvSpPr txBox="1">
            <a:spLocks noChangeArrowheads="1"/>
          </p:cNvSpPr>
          <p:nvPr/>
        </p:nvSpPr>
        <p:spPr>
          <a:xfrm>
            <a:off x="503993" y="1336179"/>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祖先、子孙：</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在树中，如果有一条路径从结点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到结点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那么</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就称为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的祖先，而</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的子孙。</a:t>
            </a:r>
          </a:p>
          <a:p>
            <a:pPr eaLnBrk="1" hangingPunct="1">
              <a:defRPr/>
            </a:pPr>
            <a:endParaRPr lang="zh-CN" altLang="en-US" sz="2800" b="1" kern="0"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Picture 5">
            <a:extLst>
              <a:ext uri="{FF2B5EF4-FFF2-40B4-BE49-F238E27FC236}">
                <a16:creationId xmlns:a16="http://schemas.microsoft.com/office/drawing/2014/main" id="{2406C240-4BA8-4EC8-B23A-53F952720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119" y="3569196"/>
            <a:ext cx="59340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197988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grpSp>
        <p:nvGrpSpPr>
          <p:cNvPr id="28" name="Group 100">
            <a:extLst>
              <a:ext uri="{FF2B5EF4-FFF2-40B4-BE49-F238E27FC236}">
                <a16:creationId xmlns:a16="http://schemas.microsoft.com/office/drawing/2014/main" id="{EB6A80F7-F290-4B5A-949B-DB9692C52A45}"/>
              </a:ext>
            </a:extLst>
          </p:cNvPr>
          <p:cNvGrpSpPr>
            <a:grpSpLocks/>
          </p:cNvGrpSpPr>
          <p:nvPr/>
        </p:nvGrpSpPr>
        <p:grpSpPr bwMode="auto">
          <a:xfrm>
            <a:off x="5485558" y="4693507"/>
            <a:ext cx="3416300" cy="1546225"/>
            <a:chOff x="367" y="1353"/>
            <a:chExt cx="2152" cy="974"/>
          </a:xfrm>
          <a:scene3d>
            <a:camera prst="orthographicFront">
              <a:rot lat="0" lon="0" rev="0"/>
            </a:camera>
            <a:lightRig rig="balanced" dir="t">
              <a:rot lat="0" lon="0" rev="8700000"/>
            </a:lightRig>
          </a:scene3d>
        </p:grpSpPr>
        <p:sp>
          <p:nvSpPr>
            <p:cNvPr id="29" name="Rectangle 101">
              <a:extLst>
                <a:ext uri="{FF2B5EF4-FFF2-40B4-BE49-F238E27FC236}">
                  <a16:creationId xmlns:a16="http://schemas.microsoft.com/office/drawing/2014/main" id="{3EE2A5F3-0BBD-4D3C-A255-B60CC69FE292}"/>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30" name="Rectangle 102">
              <a:extLst>
                <a:ext uri="{FF2B5EF4-FFF2-40B4-BE49-F238E27FC236}">
                  <a16:creationId xmlns:a16="http://schemas.microsoft.com/office/drawing/2014/main" id="{641CE114-C4F4-4BD5-BBE6-7318DDBF34E2}"/>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31" name="AutoShape 103">
              <a:extLst>
                <a:ext uri="{FF2B5EF4-FFF2-40B4-BE49-F238E27FC236}">
                  <a16:creationId xmlns:a16="http://schemas.microsoft.com/office/drawing/2014/main" id="{B373BA63-BF5F-4399-9AE3-E98DCA3E6AF4}"/>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8" name="Text Box 8">
            <a:extLst>
              <a:ext uri="{FF2B5EF4-FFF2-40B4-BE49-F238E27FC236}">
                <a16:creationId xmlns:a16="http://schemas.microsoft.com/office/drawing/2014/main" id="{0F02FA24-AB28-4C62-909E-B61D6B94BF89}"/>
              </a:ext>
            </a:extLst>
          </p:cNvPr>
          <p:cNvSpPr txBox="1">
            <a:spLocks noChangeArrowheads="1"/>
          </p:cNvSpPr>
          <p:nvPr/>
        </p:nvSpPr>
        <p:spPr bwMode="auto">
          <a:xfrm>
            <a:off x="692265" y="1059398"/>
            <a:ext cx="78613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defRPr/>
            </a:pPr>
            <a:r>
              <a:rPr lang="en-US" altLang="zh-CN" b="1" dirty="0">
                <a:effectLst>
                  <a:outerShdw blurRad="38100" dist="38100" dir="2700000" algn="tl">
                    <a:srgbClr val="C0C0C0"/>
                  </a:outerShdw>
                </a:effectLst>
              </a:rPr>
              <a:t>template &lt;class T&gt;</a:t>
            </a:r>
          </a:p>
          <a:p>
            <a:pPr eaLnBrk="1" hangingPunct="1">
              <a:defRPr/>
            </a:pPr>
            <a:r>
              <a:rPr lang="en-US" altLang="zh-CN" b="1" dirty="0">
                <a:effectLst>
                  <a:outerShdw blurRad="38100" dist="38100" dir="2700000" algn="tl">
                    <a:srgbClr val="C0C0C0"/>
                  </a:outerShdw>
                </a:effectLst>
              </a:rPr>
              <a:t>void </a:t>
            </a:r>
            <a:r>
              <a:rPr lang="en-US" altLang="zh-CN" b="1" dirty="0" err="1">
                <a:effectLst>
                  <a:outerShdw blurRad="38100" dist="38100" dir="2700000" algn="tl">
                    <a:srgbClr val="C0C0C0"/>
                  </a:outerShdw>
                </a:effectLst>
              </a:rPr>
              <a:t>InBiThrTree</a:t>
            </a:r>
            <a:r>
              <a:rPr lang="en-US" altLang="zh-CN" b="1" dirty="0">
                <a:effectLst>
                  <a:outerShdw blurRad="38100" dist="38100" dir="2700000" algn="tl">
                    <a:srgbClr val="C0C0C0"/>
                  </a:outerShdw>
                </a:effectLst>
              </a:rPr>
              <a:t>&lt;T&gt;::</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a:t>
            </a:r>
            <a:r>
              <a:rPr lang="en-US" altLang="zh-CN" b="1" dirty="0" err="1">
                <a:effectLst>
                  <a:outerShdw blurRad="38100" dist="38100" dir="2700000" algn="tl">
                    <a:srgbClr val="C0C0C0"/>
                  </a:outerShdw>
                </a:effectLst>
              </a:rPr>
              <a:t>BiThrNode</a:t>
            </a:r>
            <a:r>
              <a:rPr lang="en-US" altLang="zh-CN" b="1" dirty="0">
                <a:effectLst>
                  <a:outerShdw blurRad="38100" dist="38100" dir="2700000" algn="tl">
                    <a:srgbClr val="C0C0C0"/>
                  </a:outerShdw>
                </a:effectLst>
              </a:rPr>
              <a:t>&lt;T&gt; *&amp;p)</a:t>
            </a:r>
          </a:p>
          <a:p>
            <a:pPr eaLnBrk="1" hangingPunct="1">
              <a:defRPr/>
            </a:pPr>
            <a:r>
              <a:rPr lang="en-US" altLang="zh-CN" b="1" dirty="0">
                <a:effectLst>
                  <a:outerShdw blurRad="38100" dist="38100" dir="2700000" algn="tl">
                    <a:srgbClr val="C0C0C0"/>
                  </a:outerShdw>
                </a:effectLst>
              </a:rPr>
              <a:t>{ 	if(p==NULL) //</a:t>
            </a:r>
            <a:r>
              <a:rPr lang="zh-CN" altLang="en-US" b="1" dirty="0">
                <a:effectLst>
                  <a:outerShdw blurRad="38100" dist="38100" dir="2700000" algn="tl">
                    <a:srgbClr val="C0C0C0"/>
                  </a:outerShdw>
                </a:effectLst>
              </a:rPr>
              <a:t>如果二叉链表</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为空，则空操作返回</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return;	</a:t>
            </a:r>
          </a:p>
          <a:p>
            <a:pPr eaLnBrk="1" hangingPunct="1">
              <a:defRPr/>
            </a:pPr>
            <a:r>
              <a:rPr lang="en-US" altLang="zh-CN" b="1" dirty="0">
                <a:effectLst>
                  <a:outerShdw blurRad="38100" dist="38100" dir="2700000" algn="tl">
                    <a:srgbClr val="C0C0C0"/>
                  </a:outerShdw>
                </a:effectLst>
              </a:rPr>
              <a:t>	</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 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a:t>
            </a:r>
          </a:p>
          <a:p>
            <a:pPr eaLnBrk="1" hangingPunct="1">
              <a:defRPr/>
            </a:pPr>
            <a:endParaRPr lang="en-US" altLang="zh-CN" b="1" dirty="0">
              <a:effectLst>
                <a:outerShdw blurRad="38100" dist="38100" dir="2700000" algn="tl">
                  <a:srgbClr val="C0C0C0"/>
                </a:outerShdw>
              </a:effectLst>
            </a:endParaRPr>
          </a:p>
          <a:p>
            <a:pPr eaLnBrk="1" hangingPunct="1">
              <a:defRPr/>
            </a:pPr>
            <a:r>
              <a:rPr lang="en-US" altLang="zh-CN" b="1" dirty="0">
                <a:effectLst>
                  <a:outerShdw blurRad="38100" dist="38100" dir="2700000" algn="tl">
                    <a:srgbClr val="C0C0C0"/>
                  </a:outerShdw>
                </a:effectLst>
              </a:rPr>
              <a:t>	if(p-&gt;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==NULL)	//</a:t>
            </a:r>
            <a:r>
              <a:rPr lang="zh-CN" altLang="en-US" b="1" dirty="0">
                <a:effectLst>
                  <a:outerShdw blurRad="38100" dist="38100" dir="2700000" algn="tl">
                    <a:srgbClr val="C0C0C0"/>
                  </a:outerShdw>
                </a:effectLst>
              </a:rPr>
              <a:t>对</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的左指针处理</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   p-&gt;</a:t>
            </a:r>
            <a:r>
              <a:rPr lang="en-US" altLang="zh-CN" b="1" dirty="0" err="1">
                <a:effectLst>
                  <a:outerShdw blurRad="38100" dist="38100" dir="2700000" algn="tl">
                    <a:srgbClr val="C0C0C0"/>
                  </a:outerShdw>
                </a:effectLst>
              </a:rPr>
              <a:t>ltype</a:t>
            </a:r>
            <a:r>
              <a:rPr lang="en-US" altLang="zh-CN" b="1" dirty="0">
                <a:effectLst>
                  <a:outerShdw blurRad="38100" dist="38100" dir="2700000" algn="tl">
                    <a:srgbClr val="C0C0C0"/>
                  </a:outerShdw>
                </a:effectLst>
              </a:rPr>
              <a:t>=THREAD;   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=pre; </a:t>
            </a:r>
          </a:p>
          <a:p>
            <a:pPr eaLnBrk="1" hangingPunct="1">
              <a:defRPr/>
            </a:pPr>
            <a:r>
              <a:rPr lang="en-US" altLang="zh-CN" b="1" dirty="0">
                <a:effectLst>
                  <a:outerShdw blurRad="38100" dist="38100" dir="2700000" algn="tl">
                    <a:srgbClr val="C0C0C0"/>
                  </a:outerShdw>
                </a:effectLst>
              </a:rPr>
              <a:t>	}</a:t>
            </a:r>
          </a:p>
          <a:p>
            <a:pPr eaLnBrk="1" hangingPunct="1">
              <a:defRPr/>
            </a:pPr>
            <a:r>
              <a:rPr lang="en-US" altLang="zh-CN" b="1" dirty="0">
                <a:effectLst>
                  <a:outerShdw blurRad="38100" dist="38100" dir="2700000" algn="tl">
                    <a:srgbClr val="C0C0C0"/>
                  </a:outerShdw>
                </a:effectLst>
              </a:rPr>
              <a:t>	if(p-&gt;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==NULL)	// </a:t>
            </a:r>
            <a:r>
              <a:rPr lang="zh-CN" altLang="en-US" b="1" dirty="0">
                <a:effectLst>
                  <a:outerShdw blurRad="38100" dist="38100" dir="2700000" algn="tl">
                    <a:srgbClr val="C0C0C0"/>
                  </a:outerShdw>
                </a:effectLst>
              </a:rPr>
              <a:t>对</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的右指针处理</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p-&gt;</a:t>
            </a:r>
            <a:r>
              <a:rPr lang="en-US" altLang="zh-CN" b="1" dirty="0" err="1">
                <a:effectLst>
                  <a:outerShdw blurRad="38100" dist="38100" dir="2700000" algn="tl">
                    <a:srgbClr val="C0C0C0"/>
                  </a:outerShdw>
                </a:effectLst>
              </a:rPr>
              <a:t>rtype</a:t>
            </a:r>
            <a:r>
              <a:rPr lang="en-US" altLang="zh-CN" b="1" dirty="0">
                <a:effectLst>
                  <a:outerShdw blurRad="38100" dist="38100" dir="2700000" algn="tl">
                    <a:srgbClr val="C0C0C0"/>
                  </a:outerShdw>
                </a:effectLst>
              </a:rPr>
              <a:t>=THREAD;  </a:t>
            </a:r>
          </a:p>
          <a:p>
            <a:pPr eaLnBrk="1" hangingPunct="1">
              <a:defRPr/>
            </a:pPr>
            <a:r>
              <a:rPr lang="en-US" altLang="zh-CN" b="1" dirty="0">
                <a:effectLst>
                  <a:outerShdw blurRad="38100" dist="38100" dir="2700000" algn="tl">
                    <a:srgbClr val="C0C0C0"/>
                  </a:outerShdw>
                </a:effectLst>
              </a:rPr>
              <a:t>	if(pre!=NULL)</a:t>
            </a:r>
          </a:p>
          <a:p>
            <a:pPr eaLnBrk="1" hangingPunct="1">
              <a:defRPr/>
            </a:pPr>
            <a:r>
              <a:rPr lang="en-US" altLang="zh-CN" b="1" dirty="0">
                <a:effectLst>
                  <a:outerShdw blurRad="38100" dist="38100" dir="2700000" algn="tl">
                    <a:srgbClr val="C0C0C0"/>
                  </a:outerShdw>
                </a:effectLst>
              </a:rPr>
              <a:t>	{   if(pre-&gt;</a:t>
            </a:r>
            <a:r>
              <a:rPr lang="en-US" altLang="zh-CN" b="1" dirty="0" err="1">
                <a:effectLst>
                  <a:outerShdw blurRad="38100" dist="38100" dir="2700000" algn="tl">
                    <a:srgbClr val="C0C0C0"/>
                  </a:outerShdw>
                </a:effectLst>
              </a:rPr>
              <a:t>rtype</a:t>
            </a:r>
            <a:r>
              <a:rPr lang="en-US" altLang="zh-CN" b="1" dirty="0">
                <a:effectLst>
                  <a:outerShdw blurRad="38100" dist="38100" dir="2700000" algn="tl">
                    <a:srgbClr val="C0C0C0"/>
                  </a:outerShdw>
                </a:effectLst>
              </a:rPr>
              <a:t>==THREAD)  // </a:t>
            </a:r>
            <a:r>
              <a:rPr lang="zh-CN" altLang="en-US" b="1" dirty="0">
                <a:effectLst>
                  <a:outerShdw blurRad="38100" dist="38100" dir="2700000" algn="tl">
                    <a:srgbClr val="C0C0C0"/>
                  </a:outerShdw>
                </a:effectLst>
              </a:rPr>
              <a:t>设置</a:t>
            </a:r>
            <a:r>
              <a:rPr lang="en-US" altLang="zh-CN" b="1" dirty="0">
                <a:effectLst>
                  <a:outerShdw blurRad="38100" dist="38100" dir="2700000" algn="tl">
                    <a:srgbClr val="C0C0C0"/>
                  </a:outerShdw>
                </a:effectLst>
              </a:rPr>
              <a:t>pre</a:t>
            </a:r>
            <a:r>
              <a:rPr lang="zh-CN" altLang="en-US" b="1" dirty="0">
                <a:effectLst>
                  <a:outerShdw blurRad="38100" dist="38100" dir="2700000" algn="tl">
                    <a:srgbClr val="C0C0C0"/>
                  </a:outerShdw>
                </a:effectLst>
              </a:rPr>
              <a:t>的后继线索</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pre-&gt;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=p;</a:t>
            </a:r>
          </a:p>
          <a:p>
            <a:pPr eaLnBrk="1" hangingPunct="1">
              <a:defRPr/>
            </a:pPr>
            <a:r>
              <a:rPr lang="en-US" altLang="zh-CN" b="1" dirty="0">
                <a:effectLst>
                  <a:outerShdw blurRad="38100" dist="38100" dir="2700000" algn="tl">
                    <a:srgbClr val="C0C0C0"/>
                  </a:outerShdw>
                </a:effectLst>
              </a:rPr>
              <a:t>	}		</a:t>
            </a:r>
          </a:p>
          <a:p>
            <a:pPr eaLnBrk="1" hangingPunct="1">
              <a:defRPr/>
            </a:pPr>
            <a:r>
              <a:rPr lang="en-US" altLang="zh-CN" b="1" dirty="0">
                <a:effectLst>
                  <a:outerShdw blurRad="38100" dist="38100" dir="2700000" algn="tl">
                    <a:srgbClr val="C0C0C0"/>
                  </a:outerShdw>
                </a:effectLst>
              </a:rPr>
              <a:t>	pre = p;</a:t>
            </a:r>
          </a:p>
          <a:p>
            <a:pPr eaLnBrk="1" hangingPunct="1">
              <a:defRPr/>
            </a:pPr>
            <a:r>
              <a:rPr lang="en-US" altLang="zh-CN" b="1" dirty="0">
                <a:effectLst>
                  <a:outerShdw blurRad="38100" dist="38100" dir="2700000" algn="tl">
                    <a:srgbClr val="C0C0C0"/>
                  </a:outerShdw>
                </a:effectLst>
              </a:rPr>
              <a:t>	</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(p-&gt;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a:t>
            </a:r>
          </a:p>
          <a:p>
            <a:pPr eaLnBrk="1" hangingPunct="1">
              <a:defRPr/>
            </a:pPr>
            <a:r>
              <a:rPr lang="en-US" altLang="zh-CN" b="1" dirty="0">
                <a:effectLst>
                  <a:outerShdw blurRad="38100" dist="38100" dir="2700000" algn="tl">
                    <a:srgbClr val="C0C0C0"/>
                  </a:outerShdw>
                </a:effectLst>
              </a:rPr>
              <a:t>}</a:t>
            </a:r>
            <a:endParaRPr lang="zh-CN" altLang="en-US" b="1" dirty="0">
              <a:effectLst>
                <a:outerShdw blurRad="38100" dist="38100" dir="2700000" algn="tl">
                  <a:srgbClr val="C0C0C0"/>
                </a:outerShdw>
              </a:effectLst>
            </a:endParaRPr>
          </a:p>
        </p:txBody>
      </p:sp>
    </p:spTree>
    <p:extLst>
      <p:ext uri="{BB962C8B-B14F-4D97-AF65-F5344CB8AC3E}">
        <p14:creationId xmlns:p14="http://schemas.microsoft.com/office/powerpoint/2010/main" val="73180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grpSp>
        <p:nvGrpSpPr>
          <p:cNvPr id="28" name="Group 100">
            <a:extLst>
              <a:ext uri="{FF2B5EF4-FFF2-40B4-BE49-F238E27FC236}">
                <a16:creationId xmlns:a16="http://schemas.microsoft.com/office/drawing/2014/main" id="{EB6A80F7-F290-4B5A-949B-DB9692C52A45}"/>
              </a:ext>
            </a:extLst>
          </p:cNvPr>
          <p:cNvGrpSpPr>
            <a:grpSpLocks/>
          </p:cNvGrpSpPr>
          <p:nvPr/>
        </p:nvGrpSpPr>
        <p:grpSpPr bwMode="auto">
          <a:xfrm>
            <a:off x="5485558" y="4693507"/>
            <a:ext cx="3416300" cy="1546225"/>
            <a:chOff x="367" y="1353"/>
            <a:chExt cx="2152" cy="974"/>
          </a:xfrm>
          <a:scene3d>
            <a:camera prst="orthographicFront">
              <a:rot lat="0" lon="0" rev="0"/>
            </a:camera>
            <a:lightRig rig="balanced" dir="t">
              <a:rot lat="0" lon="0" rev="8700000"/>
            </a:lightRig>
          </a:scene3d>
        </p:grpSpPr>
        <p:sp>
          <p:nvSpPr>
            <p:cNvPr id="29" name="Rectangle 101">
              <a:extLst>
                <a:ext uri="{FF2B5EF4-FFF2-40B4-BE49-F238E27FC236}">
                  <a16:creationId xmlns:a16="http://schemas.microsoft.com/office/drawing/2014/main" id="{3EE2A5F3-0BBD-4D3C-A255-B60CC69FE292}"/>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30" name="Rectangle 102">
              <a:extLst>
                <a:ext uri="{FF2B5EF4-FFF2-40B4-BE49-F238E27FC236}">
                  <a16:creationId xmlns:a16="http://schemas.microsoft.com/office/drawing/2014/main" id="{641CE114-C4F4-4BD5-BBE6-7318DDBF34E2}"/>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31" name="AutoShape 103">
              <a:extLst>
                <a:ext uri="{FF2B5EF4-FFF2-40B4-BE49-F238E27FC236}">
                  <a16:creationId xmlns:a16="http://schemas.microsoft.com/office/drawing/2014/main" id="{B373BA63-BF5F-4399-9AE3-E98DCA3E6AF4}"/>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8" name="Text Box 8">
            <a:extLst>
              <a:ext uri="{FF2B5EF4-FFF2-40B4-BE49-F238E27FC236}">
                <a16:creationId xmlns:a16="http://schemas.microsoft.com/office/drawing/2014/main" id="{0F02FA24-AB28-4C62-909E-B61D6B94BF89}"/>
              </a:ext>
            </a:extLst>
          </p:cNvPr>
          <p:cNvSpPr txBox="1">
            <a:spLocks noChangeArrowheads="1"/>
          </p:cNvSpPr>
          <p:nvPr/>
        </p:nvSpPr>
        <p:spPr bwMode="auto">
          <a:xfrm>
            <a:off x="692265" y="1059398"/>
            <a:ext cx="78613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defRPr/>
            </a:pPr>
            <a:r>
              <a:rPr lang="en-US" altLang="zh-CN" b="1" dirty="0">
                <a:effectLst>
                  <a:outerShdw blurRad="38100" dist="38100" dir="2700000" algn="tl">
                    <a:srgbClr val="C0C0C0"/>
                  </a:outerShdw>
                </a:effectLst>
              </a:rPr>
              <a:t>template &lt;class T&gt;</a:t>
            </a:r>
          </a:p>
          <a:p>
            <a:pPr eaLnBrk="1" hangingPunct="1">
              <a:defRPr/>
            </a:pPr>
            <a:r>
              <a:rPr lang="en-US" altLang="zh-CN" b="1" dirty="0">
                <a:effectLst>
                  <a:outerShdw blurRad="38100" dist="38100" dir="2700000" algn="tl">
                    <a:srgbClr val="C0C0C0"/>
                  </a:outerShdw>
                </a:effectLst>
              </a:rPr>
              <a:t>void </a:t>
            </a:r>
            <a:r>
              <a:rPr lang="en-US" altLang="zh-CN" b="1" dirty="0" err="1">
                <a:effectLst>
                  <a:outerShdw blurRad="38100" dist="38100" dir="2700000" algn="tl">
                    <a:srgbClr val="C0C0C0"/>
                  </a:outerShdw>
                </a:effectLst>
              </a:rPr>
              <a:t>InBiThrTree</a:t>
            </a:r>
            <a:r>
              <a:rPr lang="en-US" altLang="zh-CN" b="1" dirty="0">
                <a:effectLst>
                  <a:outerShdw blurRad="38100" dist="38100" dir="2700000" algn="tl">
                    <a:srgbClr val="C0C0C0"/>
                  </a:outerShdw>
                </a:effectLst>
              </a:rPr>
              <a:t>&lt;T&gt;::</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a:t>
            </a:r>
            <a:r>
              <a:rPr lang="en-US" altLang="zh-CN" b="1" dirty="0" err="1">
                <a:effectLst>
                  <a:outerShdw blurRad="38100" dist="38100" dir="2700000" algn="tl">
                    <a:srgbClr val="C0C0C0"/>
                  </a:outerShdw>
                </a:effectLst>
              </a:rPr>
              <a:t>BiThrNode</a:t>
            </a:r>
            <a:r>
              <a:rPr lang="en-US" altLang="zh-CN" b="1" dirty="0">
                <a:effectLst>
                  <a:outerShdw blurRad="38100" dist="38100" dir="2700000" algn="tl">
                    <a:srgbClr val="C0C0C0"/>
                  </a:outerShdw>
                </a:effectLst>
              </a:rPr>
              <a:t>&lt;T&gt; *&amp;p)</a:t>
            </a:r>
          </a:p>
          <a:p>
            <a:pPr eaLnBrk="1" hangingPunct="1">
              <a:defRPr/>
            </a:pPr>
            <a:r>
              <a:rPr lang="en-US" altLang="zh-CN" b="1" dirty="0">
                <a:effectLst>
                  <a:outerShdw blurRad="38100" dist="38100" dir="2700000" algn="tl">
                    <a:srgbClr val="C0C0C0"/>
                  </a:outerShdw>
                </a:effectLst>
              </a:rPr>
              <a:t>{ 	if(p==NULL) //</a:t>
            </a:r>
            <a:r>
              <a:rPr lang="zh-CN" altLang="en-US" b="1" dirty="0">
                <a:effectLst>
                  <a:outerShdw blurRad="38100" dist="38100" dir="2700000" algn="tl">
                    <a:srgbClr val="C0C0C0"/>
                  </a:outerShdw>
                </a:effectLst>
              </a:rPr>
              <a:t>如果二叉链表</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为空，则空操作返回</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return;	</a:t>
            </a:r>
          </a:p>
          <a:p>
            <a:pPr eaLnBrk="1" hangingPunct="1">
              <a:defRPr/>
            </a:pPr>
            <a:r>
              <a:rPr lang="en-US" altLang="zh-CN" b="1" dirty="0">
                <a:effectLst>
                  <a:outerShdw blurRad="38100" dist="38100" dir="2700000" algn="tl">
                    <a:srgbClr val="C0C0C0"/>
                  </a:outerShdw>
                </a:effectLst>
              </a:rPr>
              <a:t>	</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 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a:t>
            </a:r>
          </a:p>
          <a:p>
            <a:pPr eaLnBrk="1" hangingPunct="1">
              <a:defRPr/>
            </a:pPr>
            <a:endParaRPr lang="en-US" altLang="zh-CN" b="1" dirty="0">
              <a:effectLst>
                <a:outerShdw blurRad="38100" dist="38100" dir="2700000" algn="tl">
                  <a:srgbClr val="C0C0C0"/>
                </a:outerShdw>
              </a:effectLst>
            </a:endParaRPr>
          </a:p>
          <a:p>
            <a:pPr eaLnBrk="1" hangingPunct="1">
              <a:defRPr/>
            </a:pPr>
            <a:r>
              <a:rPr lang="en-US" altLang="zh-CN" b="1" dirty="0">
                <a:effectLst>
                  <a:outerShdw blurRad="38100" dist="38100" dir="2700000" algn="tl">
                    <a:srgbClr val="C0C0C0"/>
                  </a:outerShdw>
                </a:effectLst>
              </a:rPr>
              <a:t>	if(p-&gt;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==NULL)	//</a:t>
            </a:r>
            <a:r>
              <a:rPr lang="zh-CN" altLang="en-US" b="1" dirty="0">
                <a:effectLst>
                  <a:outerShdw blurRad="38100" dist="38100" dir="2700000" algn="tl">
                    <a:srgbClr val="C0C0C0"/>
                  </a:outerShdw>
                </a:effectLst>
              </a:rPr>
              <a:t>对</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的左指针处理</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   p-&gt;</a:t>
            </a:r>
            <a:r>
              <a:rPr lang="en-US" altLang="zh-CN" b="1" dirty="0" err="1">
                <a:effectLst>
                  <a:outerShdw blurRad="38100" dist="38100" dir="2700000" algn="tl">
                    <a:srgbClr val="C0C0C0"/>
                  </a:outerShdw>
                </a:effectLst>
              </a:rPr>
              <a:t>ltype</a:t>
            </a:r>
            <a:r>
              <a:rPr lang="en-US" altLang="zh-CN" b="1" dirty="0">
                <a:effectLst>
                  <a:outerShdw blurRad="38100" dist="38100" dir="2700000" algn="tl">
                    <a:srgbClr val="C0C0C0"/>
                  </a:outerShdw>
                </a:effectLst>
              </a:rPr>
              <a:t>=THREAD;   p-&gt;</a:t>
            </a:r>
            <a:r>
              <a:rPr lang="en-US" altLang="zh-CN" b="1" dirty="0" err="1">
                <a:effectLst>
                  <a:outerShdw blurRad="38100" dist="38100" dir="2700000" algn="tl">
                    <a:srgbClr val="C0C0C0"/>
                  </a:outerShdw>
                </a:effectLst>
              </a:rPr>
              <a:t>lchild</a:t>
            </a:r>
            <a:r>
              <a:rPr lang="en-US" altLang="zh-CN" b="1" dirty="0">
                <a:effectLst>
                  <a:outerShdw blurRad="38100" dist="38100" dir="2700000" algn="tl">
                    <a:srgbClr val="C0C0C0"/>
                  </a:outerShdw>
                </a:effectLst>
              </a:rPr>
              <a:t>=pre; </a:t>
            </a:r>
          </a:p>
          <a:p>
            <a:pPr eaLnBrk="1" hangingPunct="1">
              <a:defRPr/>
            </a:pPr>
            <a:r>
              <a:rPr lang="en-US" altLang="zh-CN" b="1" dirty="0">
                <a:effectLst>
                  <a:outerShdw blurRad="38100" dist="38100" dir="2700000" algn="tl">
                    <a:srgbClr val="C0C0C0"/>
                  </a:outerShdw>
                </a:effectLst>
              </a:rPr>
              <a:t>	}</a:t>
            </a:r>
          </a:p>
          <a:p>
            <a:pPr eaLnBrk="1" hangingPunct="1">
              <a:defRPr/>
            </a:pPr>
            <a:r>
              <a:rPr lang="en-US" altLang="zh-CN" b="1" dirty="0">
                <a:effectLst>
                  <a:outerShdw blurRad="38100" dist="38100" dir="2700000" algn="tl">
                    <a:srgbClr val="C0C0C0"/>
                  </a:outerShdw>
                </a:effectLst>
              </a:rPr>
              <a:t>	if(p-&gt;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==NULL)	// </a:t>
            </a:r>
            <a:r>
              <a:rPr lang="zh-CN" altLang="en-US" b="1" dirty="0">
                <a:effectLst>
                  <a:outerShdw blurRad="38100" dist="38100" dir="2700000" algn="tl">
                    <a:srgbClr val="C0C0C0"/>
                  </a:outerShdw>
                </a:effectLst>
              </a:rPr>
              <a:t>对</a:t>
            </a:r>
            <a:r>
              <a:rPr lang="en-US" altLang="zh-CN" b="1" dirty="0">
                <a:effectLst>
                  <a:outerShdw blurRad="38100" dist="38100" dir="2700000" algn="tl">
                    <a:srgbClr val="C0C0C0"/>
                  </a:outerShdw>
                </a:effectLst>
              </a:rPr>
              <a:t>p</a:t>
            </a:r>
            <a:r>
              <a:rPr lang="zh-CN" altLang="en-US" b="1" dirty="0">
                <a:effectLst>
                  <a:outerShdw blurRad="38100" dist="38100" dir="2700000" algn="tl">
                    <a:srgbClr val="C0C0C0"/>
                  </a:outerShdw>
                </a:effectLst>
              </a:rPr>
              <a:t>的右指针处理</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p-&gt;</a:t>
            </a:r>
            <a:r>
              <a:rPr lang="en-US" altLang="zh-CN" b="1" dirty="0" err="1">
                <a:effectLst>
                  <a:outerShdw blurRad="38100" dist="38100" dir="2700000" algn="tl">
                    <a:srgbClr val="C0C0C0"/>
                  </a:outerShdw>
                </a:effectLst>
              </a:rPr>
              <a:t>rtype</a:t>
            </a:r>
            <a:r>
              <a:rPr lang="en-US" altLang="zh-CN" b="1" dirty="0">
                <a:effectLst>
                  <a:outerShdw blurRad="38100" dist="38100" dir="2700000" algn="tl">
                    <a:srgbClr val="C0C0C0"/>
                  </a:outerShdw>
                </a:effectLst>
              </a:rPr>
              <a:t>=THREAD;  </a:t>
            </a:r>
          </a:p>
          <a:p>
            <a:pPr eaLnBrk="1" hangingPunct="1">
              <a:defRPr/>
            </a:pPr>
            <a:r>
              <a:rPr lang="en-US" altLang="zh-CN" b="1" dirty="0">
                <a:effectLst>
                  <a:outerShdw blurRad="38100" dist="38100" dir="2700000" algn="tl">
                    <a:srgbClr val="C0C0C0"/>
                  </a:outerShdw>
                </a:effectLst>
              </a:rPr>
              <a:t>	if(pre!=NULL)</a:t>
            </a:r>
          </a:p>
          <a:p>
            <a:pPr eaLnBrk="1" hangingPunct="1">
              <a:defRPr/>
            </a:pPr>
            <a:r>
              <a:rPr lang="en-US" altLang="zh-CN" b="1" dirty="0">
                <a:effectLst>
                  <a:outerShdw blurRad="38100" dist="38100" dir="2700000" algn="tl">
                    <a:srgbClr val="C0C0C0"/>
                  </a:outerShdw>
                </a:effectLst>
              </a:rPr>
              <a:t>	{   if(pre-&gt;</a:t>
            </a:r>
            <a:r>
              <a:rPr lang="en-US" altLang="zh-CN" b="1" dirty="0" err="1">
                <a:effectLst>
                  <a:outerShdw blurRad="38100" dist="38100" dir="2700000" algn="tl">
                    <a:srgbClr val="C0C0C0"/>
                  </a:outerShdw>
                </a:effectLst>
              </a:rPr>
              <a:t>rtype</a:t>
            </a:r>
            <a:r>
              <a:rPr lang="en-US" altLang="zh-CN" b="1" dirty="0">
                <a:effectLst>
                  <a:outerShdw blurRad="38100" dist="38100" dir="2700000" algn="tl">
                    <a:srgbClr val="C0C0C0"/>
                  </a:outerShdw>
                </a:effectLst>
              </a:rPr>
              <a:t>==THREAD)  // </a:t>
            </a:r>
            <a:r>
              <a:rPr lang="zh-CN" altLang="en-US" b="1" dirty="0">
                <a:effectLst>
                  <a:outerShdw blurRad="38100" dist="38100" dir="2700000" algn="tl">
                    <a:srgbClr val="C0C0C0"/>
                  </a:outerShdw>
                </a:effectLst>
              </a:rPr>
              <a:t>设置</a:t>
            </a:r>
            <a:r>
              <a:rPr lang="en-US" altLang="zh-CN" b="1" dirty="0">
                <a:effectLst>
                  <a:outerShdw blurRad="38100" dist="38100" dir="2700000" algn="tl">
                    <a:srgbClr val="C0C0C0"/>
                  </a:outerShdw>
                </a:effectLst>
              </a:rPr>
              <a:t>pre</a:t>
            </a:r>
            <a:r>
              <a:rPr lang="zh-CN" altLang="en-US" b="1" dirty="0">
                <a:effectLst>
                  <a:outerShdw blurRad="38100" dist="38100" dir="2700000" algn="tl">
                    <a:srgbClr val="C0C0C0"/>
                  </a:outerShdw>
                </a:effectLst>
              </a:rPr>
              <a:t>的后继线索</a:t>
            </a:r>
          </a:p>
          <a:p>
            <a:pPr eaLnBrk="1" hangingPunct="1">
              <a:defRPr/>
            </a:pP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pre-&gt;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=p;</a:t>
            </a:r>
          </a:p>
          <a:p>
            <a:pPr eaLnBrk="1" hangingPunct="1">
              <a:defRPr/>
            </a:pPr>
            <a:r>
              <a:rPr lang="en-US" altLang="zh-CN" b="1" dirty="0">
                <a:effectLst>
                  <a:outerShdw blurRad="38100" dist="38100" dir="2700000" algn="tl">
                    <a:srgbClr val="C0C0C0"/>
                  </a:outerShdw>
                </a:effectLst>
              </a:rPr>
              <a:t>	}		</a:t>
            </a:r>
          </a:p>
          <a:p>
            <a:pPr eaLnBrk="1" hangingPunct="1">
              <a:defRPr/>
            </a:pPr>
            <a:r>
              <a:rPr lang="en-US" altLang="zh-CN" b="1" dirty="0">
                <a:effectLst>
                  <a:outerShdw blurRad="38100" dist="38100" dir="2700000" algn="tl">
                    <a:srgbClr val="C0C0C0"/>
                  </a:outerShdw>
                </a:effectLst>
              </a:rPr>
              <a:t>	pre = p;</a:t>
            </a:r>
          </a:p>
          <a:p>
            <a:pPr eaLnBrk="1" hangingPunct="1">
              <a:defRPr/>
            </a:pPr>
            <a:r>
              <a:rPr lang="en-US" altLang="zh-CN" b="1" dirty="0">
                <a:effectLst>
                  <a:outerShdw blurRad="38100" dist="38100" dir="2700000" algn="tl">
                    <a:srgbClr val="C0C0C0"/>
                  </a:outerShdw>
                </a:effectLst>
              </a:rPr>
              <a:t>	</a:t>
            </a:r>
            <a:r>
              <a:rPr lang="en-US" altLang="zh-CN" b="1" dirty="0" err="1">
                <a:effectLst>
                  <a:outerShdw blurRad="38100" dist="38100" dir="2700000" algn="tl">
                    <a:srgbClr val="C0C0C0"/>
                  </a:outerShdw>
                </a:effectLst>
              </a:rPr>
              <a:t>InThreaded</a:t>
            </a:r>
            <a:r>
              <a:rPr lang="en-US" altLang="zh-CN" b="1" dirty="0">
                <a:effectLst>
                  <a:outerShdw blurRad="38100" dist="38100" dir="2700000" algn="tl">
                    <a:srgbClr val="C0C0C0"/>
                  </a:outerShdw>
                </a:effectLst>
              </a:rPr>
              <a:t>(p-&gt;</a:t>
            </a:r>
            <a:r>
              <a:rPr lang="en-US" altLang="zh-CN" b="1" dirty="0" err="1">
                <a:effectLst>
                  <a:outerShdw blurRad="38100" dist="38100" dir="2700000" algn="tl">
                    <a:srgbClr val="C0C0C0"/>
                  </a:outerShdw>
                </a:effectLst>
              </a:rPr>
              <a:t>rchild</a:t>
            </a:r>
            <a:r>
              <a:rPr lang="en-US" altLang="zh-CN" b="1" dirty="0">
                <a:effectLst>
                  <a:outerShdw blurRad="38100" dist="38100" dir="2700000" algn="tl">
                    <a:srgbClr val="C0C0C0"/>
                  </a:outerShdw>
                </a:effectLst>
              </a:rPr>
              <a:t>);</a:t>
            </a:r>
          </a:p>
          <a:p>
            <a:pPr eaLnBrk="1" hangingPunct="1">
              <a:defRPr/>
            </a:pPr>
            <a:r>
              <a:rPr lang="en-US" altLang="zh-CN" b="1" dirty="0">
                <a:effectLst>
                  <a:outerShdw blurRad="38100" dist="38100" dir="2700000" algn="tl">
                    <a:srgbClr val="C0C0C0"/>
                  </a:outerShdw>
                </a:effectLst>
              </a:rPr>
              <a:t>}</a:t>
            </a:r>
            <a:endParaRPr lang="zh-CN" altLang="en-US" b="1" dirty="0">
              <a:effectLst>
                <a:outerShdw blurRad="38100" dist="38100" dir="2700000" algn="tl">
                  <a:srgbClr val="C0C0C0"/>
                </a:outerShdw>
              </a:effectLst>
            </a:endParaRPr>
          </a:p>
        </p:txBody>
      </p:sp>
    </p:spTree>
    <p:extLst>
      <p:ext uri="{BB962C8B-B14F-4D97-AF65-F5344CB8AC3E}">
        <p14:creationId xmlns:p14="http://schemas.microsoft.com/office/powerpoint/2010/main" val="346376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9" name="Rectangle 2">
            <a:extLst>
              <a:ext uri="{FF2B5EF4-FFF2-40B4-BE49-F238E27FC236}">
                <a16:creationId xmlns:a16="http://schemas.microsoft.com/office/drawing/2014/main" id="{2382D7C1-3046-49DD-88FF-6595378A9F88}"/>
              </a:ext>
            </a:extLst>
          </p:cNvPr>
          <p:cNvSpPr txBox="1">
            <a:spLocks noChangeArrowheads="1"/>
          </p:cNvSpPr>
          <p:nvPr/>
        </p:nvSpPr>
        <p:spPr bwMode="auto">
          <a:xfrm>
            <a:off x="332572" y="1131524"/>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中序线索链表上查找结点</a:t>
            </a:r>
            <a:r>
              <a:rPr lang="en-US" altLang="zh-CN"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a:t>
            </a: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的后继</a:t>
            </a:r>
            <a:endPar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A5D3A256-E6C2-497D-B7DC-F44F9C0C2ED2}"/>
              </a:ext>
            </a:extLst>
          </p:cNvPr>
          <p:cNvSpPr txBox="1">
            <a:spLocks noChangeArrowheads="1"/>
          </p:cNvSpPr>
          <p:nvPr/>
        </p:nvSpPr>
        <p:spPr>
          <a:xfrm>
            <a:off x="332572" y="1958612"/>
            <a:ext cx="5691188"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对于中序线索二叉树上的任一结点，寻找其中序的后继结点，有以下两种情况：</a:t>
            </a:r>
          </a:p>
          <a:p>
            <a:pPr lvl="1" eaLnBrk="1" hangingPunct="1">
              <a:defRPr/>
            </a:pPr>
            <a:r>
              <a:rPr lang="en-US" altLang="zh-CN"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）如果该结点的右标志为</a:t>
            </a:r>
            <a:r>
              <a:rPr lang="en-US" altLang="zh-CN"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，即无右孩子，那么其右指针域所指向的结点便是它的后继结点；</a:t>
            </a:r>
          </a:p>
          <a:p>
            <a:pPr lvl="1" eaLnBrk="1" hangingPunct="1">
              <a:defRPr/>
            </a:pPr>
            <a:r>
              <a:rPr lang="en-US" altLang="zh-CN"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2</a:t>
            </a:r>
            <a:r>
              <a:rPr lang="zh-CN" altLang="en-US"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）如果该结点的右标志为</a:t>
            </a:r>
            <a:r>
              <a:rPr lang="en-US" altLang="zh-CN" sz="20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0</a:t>
            </a:r>
            <a:r>
              <a:rPr lang="zh-CN" altLang="en-US" sz="20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，表明该结点有右孩子，根据中序遍历的定义，它的前驱结点是以该结点的右孩子为根结点的子树的最左结点，即沿着其右子树的左指针链向下查找，当某结点的左标志为</a:t>
            </a:r>
            <a:r>
              <a:rPr lang="en-US" altLang="zh-CN" sz="20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时，它就是所要找的后继结点。</a:t>
            </a:r>
            <a:r>
              <a:rPr lang="zh-CN" altLang="en-US" sz="2000"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 </a:t>
            </a:r>
            <a:endParaRPr lang="zh-CN" altLang="en-US" sz="2000"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11" name="Picture 4">
            <a:extLst>
              <a:ext uri="{FF2B5EF4-FFF2-40B4-BE49-F238E27FC236}">
                <a16:creationId xmlns:a16="http://schemas.microsoft.com/office/drawing/2014/main" id="{8F0A3E70-42BD-4A40-9BBA-2C88CF7B65E1}"/>
              </a:ext>
            </a:extLst>
          </p:cNvPr>
          <p:cNvSpPr>
            <a:spLocks noChangeAspect="1" noChangeArrowheads="1"/>
          </p:cNvSpPr>
          <p:nvPr/>
        </p:nvSpPr>
        <p:spPr bwMode="auto">
          <a:xfrm>
            <a:off x="6827035" y="3871549"/>
            <a:ext cx="1316037"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pic>
        <p:nvPicPr>
          <p:cNvPr id="12" name="Picture 7">
            <a:extLst>
              <a:ext uri="{FF2B5EF4-FFF2-40B4-BE49-F238E27FC236}">
                <a16:creationId xmlns:a16="http://schemas.microsoft.com/office/drawing/2014/main" id="{2DC1F631-76FD-4DC0-8509-C8A3F579E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389" b="18071"/>
          <a:stretch>
            <a:fillRect/>
          </a:stretch>
        </p:blipFill>
        <p:spPr bwMode="auto">
          <a:xfrm>
            <a:off x="6119010" y="1806212"/>
            <a:ext cx="2579687" cy="18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
        <p:nvSpPr>
          <p:cNvPr id="13" name="流程图: 联系 1">
            <a:extLst>
              <a:ext uri="{FF2B5EF4-FFF2-40B4-BE49-F238E27FC236}">
                <a16:creationId xmlns:a16="http://schemas.microsoft.com/office/drawing/2014/main" id="{2D04FF6D-3CD1-4483-B2DE-33AEF42F4537}"/>
              </a:ext>
            </a:extLst>
          </p:cNvPr>
          <p:cNvSpPr>
            <a:spLocks noChangeArrowheads="1"/>
          </p:cNvSpPr>
          <p:nvPr/>
        </p:nvSpPr>
        <p:spPr bwMode="auto">
          <a:xfrm>
            <a:off x="6769885" y="2711087"/>
            <a:ext cx="306387" cy="369887"/>
          </a:xfrm>
          <a:prstGeom prst="flowChartConnector">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流程图: 联系 6">
            <a:extLst>
              <a:ext uri="{FF2B5EF4-FFF2-40B4-BE49-F238E27FC236}">
                <a16:creationId xmlns:a16="http://schemas.microsoft.com/office/drawing/2014/main" id="{D4EDC850-D78D-47C6-89D2-E72B6D53E0B0}"/>
              </a:ext>
            </a:extLst>
          </p:cNvPr>
          <p:cNvSpPr>
            <a:spLocks noChangeArrowheads="1"/>
          </p:cNvSpPr>
          <p:nvPr/>
        </p:nvSpPr>
        <p:spPr bwMode="auto">
          <a:xfrm>
            <a:off x="7552522" y="2184037"/>
            <a:ext cx="306388" cy="368300"/>
          </a:xfrm>
          <a:prstGeom prst="flowChartConnector">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TextBox 2">
            <a:extLst>
              <a:ext uri="{FF2B5EF4-FFF2-40B4-BE49-F238E27FC236}">
                <a16:creationId xmlns:a16="http://schemas.microsoft.com/office/drawing/2014/main" id="{7B272DA6-0D87-4F77-A090-D0FE2FA76260}"/>
              </a:ext>
            </a:extLst>
          </p:cNvPr>
          <p:cNvSpPr txBox="1"/>
          <p:nvPr/>
        </p:nvSpPr>
        <p:spPr>
          <a:xfrm>
            <a:off x="6184097" y="3768591"/>
            <a:ext cx="2514600" cy="2554545"/>
          </a:xfrm>
          <a:prstGeom prst="rect">
            <a:avLst/>
          </a:prstGeom>
          <a:solidFill>
            <a:schemeClr val="bg1"/>
          </a:solidFill>
        </p:spPr>
        <p:txBody>
          <a:bodyPr>
            <a:spAutoFit/>
          </a:bodyPr>
          <a:lstStyle/>
          <a:p>
            <a:pPr>
              <a:defRPr/>
            </a:pPr>
            <a:r>
              <a:rPr lang="en-US" altLang="zh-CN" sz="2000" b="1" dirty="0">
                <a:effectLst>
                  <a:outerShdw blurRad="38100" dist="38100" dir="2700000" algn="tl">
                    <a:srgbClr val="000000">
                      <a:alpha val="43137"/>
                    </a:srgbClr>
                  </a:outerShdw>
                </a:effectLst>
              </a:rPr>
              <a:t>if(p-&gt;</a:t>
            </a:r>
            <a:r>
              <a:rPr lang="en-US" altLang="zh-CN" sz="2000" b="1" dirty="0" err="1">
                <a:effectLst>
                  <a:outerShdw blurRad="38100" dist="38100" dir="2700000" algn="tl">
                    <a:srgbClr val="000000">
                      <a:alpha val="43137"/>
                    </a:srgbClr>
                  </a:outerShdw>
                </a:effectLst>
              </a:rPr>
              <a:t>rtype</a:t>
            </a:r>
            <a:r>
              <a:rPr lang="en-US" altLang="zh-CN" sz="2000" b="1" dirty="0">
                <a:effectLst>
                  <a:outerShdw blurRad="38100" dist="38100" dir="2700000" algn="tl">
                    <a:srgbClr val="000000">
                      <a:alpha val="43137"/>
                    </a:srgbClr>
                  </a:outerShdw>
                </a:effectLst>
              </a:rPr>
              <a:t>==THREAD) </a:t>
            </a:r>
          </a:p>
          <a:p>
            <a:pPr>
              <a:defRPr/>
            </a:pPr>
            <a:r>
              <a:rPr lang="en-US" altLang="zh-CN" sz="2000" b="1" dirty="0">
                <a:effectLst>
                  <a:outerShdw blurRad="38100" dist="38100" dir="2700000" algn="tl">
                    <a:srgbClr val="000000">
                      <a:alpha val="43137"/>
                    </a:srgbClr>
                  </a:outerShdw>
                </a:effectLst>
              </a:rPr>
              <a:t>      return p-&gt;</a:t>
            </a:r>
            <a:r>
              <a:rPr lang="en-US" altLang="zh-CN" sz="2000" b="1" dirty="0" err="1">
                <a:effectLst>
                  <a:outerShdw blurRad="38100" dist="38100" dir="2700000" algn="tl">
                    <a:srgbClr val="000000">
                      <a:alpha val="43137"/>
                    </a:srgbClr>
                  </a:outerShdw>
                </a:effectLst>
              </a:rPr>
              <a:t>rchild</a:t>
            </a:r>
            <a:r>
              <a:rPr lang="en-US" altLang="zh-CN" sz="2000" b="1" dirty="0">
                <a:effectLst>
                  <a:outerShdw blurRad="38100" dist="38100" dir="2700000" algn="tl">
                    <a:srgbClr val="000000">
                      <a:alpha val="43137"/>
                    </a:srgbClr>
                  </a:outerShdw>
                </a:effectLst>
              </a:rPr>
              <a:t>;</a:t>
            </a:r>
          </a:p>
          <a:p>
            <a:pPr>
              <a:defRPr/>
            </a:pPr>
            <a:endParaRPr lang="en-US" altLang="zh-CN" sz="2000" b="1" dirty="0">
              <a:effectLst>
                <a:outerShdw blurRad="38100" dist="38100" dir="2700000" algn="tl">
                  <a:srgbClr val="000000">
                    <a:alpha val="43137"/>
                  </a:srgbClr>
                </a:outerShdw>
              </a:effectLst>
            </a:endParaRPr>
          </a:p>
          <a:p>
            <a:pPr>
              <a:defRPr/>
            </a:pPr>
            <a:r>
              <a:rPr lang="en-US" altLang="zh-CN" sz="2000" b="1" dirty="0">
                <a:effectLst>
                  <a:outerShdw blurRad="38100" dist="38100" dir="2700000" algn="tl">
                    <a:srgbClr val="000000">
                      <a:alpha val="43137"/>
                    </a:srgbClr>
                  </a:outerShdw>
                </a:effectLst>
              </a:rPr>
              <a:t>p=p-&gt;</a:t>
            </a:r>
            <a:r>
              <a:rPr lang="en-US" altLang="zh-CN" sz="2000" b="1" dirty="0" err="1">
                <a:effectLst>
                  <a:outerShdw blurRad="38100" dist="38100" dir="2700000" algn="tl">
                    <a:srgbClr val="000000">
                      <a:alpha val="43137"/>
                    </a:srgbClr>
                  </a:outerShdw>
                </a:effectLst>
              </a:rPr>
              <a:t>rchild</a:t>
            </a:r>
            <a:r>
              <a:rPr lang="en-US" altLang="zh-CN" sz="2000" b="1" dirty="0">
                <a:effectLst>
                  <a:outerShdw blurRad="38100" dist="38100" dir="2700000" algn="tl">
                    <a:srgbClr val="000000">
                      <a:alpha val="43137"/>
                    </a:srgbClr>
                  </a:outerShdw>
                </a:effectLst>
              </a:rPr>
              <a:t>;</a:t>
            </a:r>
          </a:p>
          <a:p>
            <a:pPr>
              <a:defRPr/>
            </a:pPr>
            <a:endParaRPr lang="en-US" altLang="zh-CN" sz="2000" b="1" dirty="0">
              <a:effectLst>
                <a:outerShdw blurRad="38100" dist="38100" dir="2700000" algn="tl">
                  <a:srgbClr val="000000">
                    <a:alpha val="43137"/>
                  </a:srgbClr>
                </a:outerShdw>
              </a:effectLst>
            </a:endParaRPr>
          </a:p>
          <a:p>
            <a:pPr>
              <a:defRPr/>
            </a:pPr>
            <a:r>
              <a:rPr lang="en-US" altLang="zh-CN" sz="2000" b="1" dirty="0">
                <a:effectLst>
                  <a:outerShdw blurRad="38100" dist="38100" dir="2700000" algn="tl">
                    <a:srgbClr val="000000">
                      <a:alpha val="43137"/>
                    </a:srgbClr>
                  </a:outerShdw>
                </a:effectLst>
              </a:rPr>
              <a:t>while( p-&gt;</a:t>
            </a:r>
            <a:r>
              <a:rPr lang="en-US" altLang="zh-CN" sz="2000" b="1" dirty="0" err="1">
                <a:effectLst>
                  <a:outerShdw blurRad="38100" dist="38100" dir="2700000" algn="tl">
                    <a:srgbClr val="000000">
                      <a:alpha val="43137"/>
                    </a:srgbClr>
                  </a:outerShdw>
                </a:effectLst>
              </a:rPr>
              <a:t>ltype</a:t>
            </a:r>
            <a:r>
              <a:rPr lang="en-US" altLang="zh-CN" sz="2000" b="1" dirty="0">
                <a:effectLst>
                  <a:outerShdw blurRad="38100" dist="38100" dir="2700000" algn="tl">
                    <a:srgbClr val="000000">
                      <a:alpha val="43137"/>
                    </a:srgbClr>
                  </a:outerShdw>
                </a:effectLst>
              </a:rPr>
              <a:t>==LINK )</a:t>
            </a:r>
          </a:p>
          <a:p>
            <a:pPr>
              <a:defRPr/>
            </a:pPr>
            <a:r>
              <a:rPr lang="en-US" altLang="zh-CN" sz="2000" b="1" dirty="0">
                <a:effectLst>
                  <a:outerShdw blurRad="38100" dist="38100" dir="2700000" algn="tl">
                    <a:srgbClr val="000000">
                      <a:alpha val="43137"/>
                    </a:srgbClr>
                  </a:outerShdw>
                </a:effectLst>
              </a:rPr>
              <a:t>     p=p-&gt;</a:t>
            </a:r>
            <a:r>
              <a:rPr lang="en-US" altLang="zh-CN" sz="2000" b="1" dirty="0" err="1">
                <a:effectLst>
                  <a:outerShdw blurRad="38100" dist="38100" dir="2700000" algn="tl">
                    <a:srgbClr val="000000">
                      <a:alpha val="43137"/>
                    </a:srgbClr>
                  </a:outerShdw>
                </a:effectLst>
              </a:rPr>
              <a:t>lchild</a:t>
            </a:r>
            <a:r>
              <a:rPr lang="en-US" altLang="zh-CN" sz="20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1964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wipe(left)">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wipe(left)">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nodePh="1">
                                  <p:stCondLst>
                                    <p:cond delay="0"/>
                                  </p:stCondLst>
                                  <p:endCondLst>
                                    <p:cond evt="begin" delay="0">
                                      <p:tn val="29"/>
                                    </p:cond>
                                  </p:end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nodePh="1">
                                  <p:stCondLst>
                                    <p:cond delay="0"/>
                                  </p:stCondLst>
                                  <p:endCondLst>
                                    <p:cond evt="begin" delay="0">
                                      <p:tn val="36"/>
                                    </p:cond>
                                  </p:end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4" grpId="0" animBg="1"/>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23FD0DD8-283D-48A5-B843-3C27B4EFC9AD}"/>
              </a:ext>
            </a:extLst>
          </p:cNvPr>
          <p:cNvSpPr txBox="1">
            <a:spLocks noChangeArrowheads="1"/>
          </p:cNvSpPr>
          <p:nvPr/>
        </p:nvSpPr>
        <p:spPr bwMode="auto">
          <a:xfrm>
            <a:off x="444500" y="1230312"/>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中序线索链表上查找结点</a:t>
            </a:r>
            <a:r>
              <a:rPr lang="en-US" altLang="zh-CN"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a:t>
            </a: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的前驱</a:t>
            </a:r>
            <a:endPar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E559547-1FA4-4ABF-A0C6-A9CABEC71B2D}"/>
              </a:ext>
            </a:extLst>
          </p:cNvPr>
          <p:cNvSpPr txBox="1">
            <a:spLocks noChangeArrowheads="1"/>
          </p:cNvSpPr>
          <p:nvPr/>
        </p:nvSpPr>
        <p:spPr>
          <a:xfrm>
            <a:off x="444500" y="1965325"/>
            <a:ext cx="568325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对于中序线索二叉树上的任一结点，寻找其中序的前驱结点，有以下两种情况：</a:t>
            </a:r>
          </a:p>
          <a:p>
            <a:pPr lvl="1" eaLnBrk="1" hangingPunct="1">
              <a:defRPr/>
            </a:pPr>
            <a:r>
              <a:rPr lang="en-US" altLang="zh-CN"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）如果该结点的左标志为</a:t>
            </a:r>
            <a:r>
              <a:rPr lang="en-US" altLang="zh-CN"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，即无左孩子，那么其左指针域所指向的结点便是它的前驱结点；</a:t>
            </a:r>
          </a:p>
          <a:p>
            <a:pPr lvl="1" eaLnBrk="1" hangingPunct="1">
              <a:defRPr/>
            </a:pPr>
            <a:r>
              <a:rPr lang="en-US" altLang="zh-CN"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2</a:t>
            </a:r>
            <a:r>
              <a:rPr lang="zh-CN" altLang="en-US"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）如果该结点的左标志为</a:t>
            </a:r>
            <a:r>
              <a:rPr lang="en-US" altLang="zh-CN"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0</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，即有左孩子，表明该结点有左孩子，根据中序遍历的定义，它的前驱结点是以该结点的左孩子为根结点的子树的最右结点，即沿着其左子树的右指针链向下查找，当某结点的右标志为</a:t>
            </a:r>
            <a:r>
              <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时，它就是所要找的前驱结点。</a:t>
            </a:r>
          </a:p>
        </p:txBody>
      </p:sp>
      <p:pic>
        <p:nvPicPr>
          <p:cNvPr id="5" name="Picture 7">
            <a:extLst>
              <a:ext uri="{FF2B5EF4-FFF2-40B4-BE49-F238E27FC236}">
                <a16:creationId xmlns:a16="http://schemas.microsoft.com/office/drawing/2014/main" id="{A28195BB-8D76-4552-89E9-04F7AA735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389" b="18071"/>
          <a:stretch>
            <a:fillRect/>
          </a:stretch>
        </p:blipFill>
        <p:spPr bwMode="auto">
          <a:xfrm>
            <a:off x="6300788" y="1855788"/>
            <a:ext cx="2579687" cy="18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
        <p:nvSpPr>
          <p:cNvPr id="6" name="流程图: 联系 4">
            <a:extLst>
              <a:ext uri="{FF2B5EF4-FFF2-40B4-BE49-F238E27FC236}">
                <a16:creationId xmlns:a16="http://schemas.microsoft.com/office/drawing/2014/main" id="{121DE9D2-8161-46BB-B172-56A0D1539C8A}"/>
              </a:ext>
            </a:extLst>
          </p:cNvPr>
          <p:cNvSpPr>
            <a:spLocks noChangeArrowheads="1"/>
          </p:cNvSpPr>
          <p:nvPr/>
        </p:nvSpPr>
        <p:spPr bwMode="auto">
          <a:xfrm>
            <a:off x="7683500" y="3297238"/>
            <a:ext cx="306388" cy="369887"/>
          </a:xfrm>
          <a:prstGeom prst="flowChartConnector">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流程图: 联系 5">
            <a:extLst>
              <a:ext uri="{FF2B5EF4-FFF2-40B4-BE49-F238E27FC236}">
                <a16:creationId xmlns:a16="http://schemas.microsoft.com/office/drawing/2014/main" id="{31AE0DC7-207E-433C-9182-973677B4683E}"/>
              </a:ext>
            </a:extLst>
          </p:cNvPr>
          <p:cNvSpPr>
            <a:spLocks noChangeArrowheads="1"/>
          </p:cNvSpPr>
          <p:nvPr/>
        </p:nvSpPr>
        <p:spPr bwMode="auto">
          <a:xfrm>
            <a:off x="7283450" y="2233613"/>
            <a:ext cx="307975" cy="368300"/>
          </a:xfrm>
          <a:prstGeom prst="flowChartConnector">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 name="TextBox 6">
            <a:extLst>
              <a:ext uri="{FF2B5EF4-FFF2-40B4-BE49-F238E27FC236}">
                <a16:creationId xmlns:a16="http://schemas.microsoft.com/office/drawing/2014/main" id="{4B9C9629-970E-490A-94CE-70AB5CBE79C9}"/>
              </a:ext>
            </a:extLst>
          </p:cNvPr>
          <p:cNvSpPr txBox="1"/>
          <p:nvPr/>
        </p:nvSpPr>
        <p:spPr>
          <a:xfrm>
            <a:off x="6300788" y="3900794"/>
            <a:ext cx="2514600" cy="2554545"/>
          </a:xfrm>
          <a:prstGeom prst="rect">
            <a:avLst/>
          </a:prstGeom>
          <a:solidFill>
            <a:schemeClr val="bg1"/>
          </a:solidFill>
        </p:spPr>
        <p:txBody>
          <a:bodyPr>
            <a:spAutoFit/>
          </a:bodyPr>
          <a:lstStyle/>
          <a:p>
            <a:pPr>
              <a:defRPr/>
            </a:pPr>
            <a:r>
              <a:rPr lang="en-US" altLang="zh-CN" sz="2000" b="1" dirty="0">
                <a:effectLst>
                  <a:outerShdw blurRad="38100" dist="38100" dir="2700000" algn="tl">
                    <a:srgbClr val="000000">
                      <a:alpha val="43137"/>
                    </a:srgbClr>
                  </a:outerShdw>
                </a:effectLst>
              </a:rPr>
              <a:t>if(p-&gt;</a:t>
            </a:r>
            <a:r>
              <a:rPr lang="en-US" altLang="zh-CN" sz="2000" b="1" dirty="0" err="1">
                <a:solidFill>
                  <a:srgbClr val="FF0000"/>
                </a:solidFill>
                <a:effectLst>
                  <a:outerShdw blurRad="38100" dist="38100" dir="2700000" algn="tl">
                    <a:srgbClr val="000000">
                      <a:alpha val="43137"/>
                    </a:srgbClr>
                  </a:outerShdw>
                </a:effectLst>
              </a:rPr>
              <a:t>l</a:t>
            </a:r>
            <a:r>
              <a:rPr lang="en-US" altLang="zh-CN" sz="2000" b="1" dirty="0" err="1">
                <a:effectLst>
                  <a:outerShdw blurRad="38100" dist="38100" dir="2700000" algn="tl">
                    <a:srgbClr val="000000">
                      <a:alpha val="43137"/>
                    </a:srgbClr>
                  </a:outerShdw>
                </a:effectLst>
              </a:rPr>
              <a:t>type</a:t>
            </a:r>
            <a:r>
              <a:rPr lang="en-US" altLang="zh-CN" sz="2000" b="1" dirty="0">
                <a:effectLst>
                  <a:outerShdw blurRad="38100" dist="38100" dir="2700000" algn="tl">
                    <a:srgbClr val="000000">
                      <a:alpha val="43137"/>
                    </a:srgbClr>
                  </a:outerShdw>
                </a:effectLst>
              </a:rPr>
              <a:t>==THREAD) </a:t>
            </a:r>
          </a:p>
          <a:p>
            <a:pPr>
              <a:defRPr/>
            </a:pPr>
            <a:r>
              <a:rPr lang="en-US" altLang="zh-CN" sz="2000" b="1" dirty="0">
                <a:effectLst>
                  <a:outerShdw blurRad="38100" dist="38100" dir="2700000" algn="tl">
                    <a:srgbClr val="000000">
                      <a:alpha val="43137"/>
                    </a:srgbClr>
                  </a:outerShdw>
                </a:effectLst>
              </a:rPr>
              <a:t>      return p-&gt;</a:t>
            </a:r>
            <a:r>
              <a:rPr lang="en-US" altLang="zh-CN" sz="2000" b="1" dirty="0" err="1">
                <a:solidFill>
                  <a:srgbClr val="FF0000"/>
                </a:solidFill>
                <a:effectLst>
                  <a:outerShdw blurRad="38100" dist="38100" dir="2700000" algn="tl">
                    <a:srgbClr val="000000">
                      <a:alpha val="43137"/>
                    </a:srgbClr>
                  </a:outerShdw>
                </a:effectLst>
              </a:rPr>
              <a:t>l</a:t>
            </a:r>
            <a:r>
              <a:rPr lang="en-US" altLang="zh-CN" sz="2000" b="1" dirty="0" err="1">
                <a:effectLst>
                  <a:outerShdw blurRad="38100" dist="38100" dir="2700000" algn="tl">
                    <a:srgbClr val="000000">
                      <a:alpha val="43137"/>
                    </a:srgbClr>
                  </a:outerShdw>
                </a:effectLst>
              </a:rPr>
              <a:t>child</a:t>
            </a:r>
            <a:r>
              <a:rPr lang="en-US" altLang="zh-CN" sz="2000" b="1" dirty="0">
                <a:effectLst>
                  <a:outerShdw blurRad="38100" dist="38100" dir="2700000" algn="tl">
                    <a:srgbClr val="000000">
                      <a:alpha val="43137"/>
                    </a:srgbClr>
                  </a:outerShdw>
                </a:effectLst>
              </a:rPr>
              <a:t>;</a:t>
            </a:r>
          </a:p>
          <a:p>
            <a:pPr>
              <a:defRPr/>
            </a:pPr>
            <a:endParaRPr lang="en-US" altLang="zh-CN" sz="2000" b="1" dirty="0">
              <a:effectLst>
                <a:outerShdw blurRad="38100" dist="38100" dir="2700000" algn="tl">
                  <a:srgbClr val="000000">
                    <a:alpha val="43137"/>
                  </a:srgbClr>
                </a:outerShdw>
              </a:effectLst>
            </a:endParaRPr>
          </a:p>
          <a:p>
            <a:pPr>
              <a:defRPr/>
            </a:pPr>
            <a:r>
              <a:rPr lang="en-US" altLang="zh-CN" sz="2000" b="1" dirty="0">
                <a:effectLst>
                  <a:outerShdw blurRad="38100" dist="38100" dir="2700000" algn="tl">
                    <a:srgbClr val="000000">
                      <a:alpha val="43137"/>
                    </a:srgbClr>
                  </a:outerShdw>
                </a:effectLst>
              </a:rPr>
              <a:t>p=p-&gt;</a:t>
            </a:r>
            <a:r>
              <a:rPr lang="en-US" altLang="zh-CN" sz="2000" b="1" dirty="0" err="1">
                <a:solidFill>
                  <a:srgbClr val="FF0000"/>
                </a:solidFill>
                <a:effectLst>
                  <a:outerShdw blurRad="38100" dist="38100" dir="2700000" algn="tl">
                    <a:srgbClr val="000000">
                      <a:alpha val="43137"/>
                    </a:srgbClr>
                  </a:outerShdw>
                </a:effectLst>
              </a:rPr>
              <a:t>l</a:t>
            </a:r>
            <a:r>
              <a:rPr lang="en-US" altLang="zh-CN" sz="2000" b="1" dirty="0" err="1">
                <a:effectLst>
                  <a:outerShdw blurRad="38100" dist="38100" dir="2700000" algn="tl">
                    <a:srgbClr val="000000">
                      <a:alpha val="43137"/>
                    </a:srgbClr>
                  </a:outerShdw>
                </a:effectLst>
              </a:rPr>
              <a:t>child</a:t>
            </a:r>
            <a:r>
              <a:rPr lang="en-US" altLang="zh-CN" sz="2000" b="1" dirty="0">
                <a:effectLst>
                  <a:outerShdw blurRad="38100" dist="38100" dir="2700000" algn="tl">
                    <a:srgbClr val="000000">
                      <a:alpha val="43137"/>
                    </a:srgbClr>
                  </a:outerShdw>
                </a:effectLst>
              </a:rPr>
              <a:t>;</a:t>
            </a:r>
          </a:p>
          <a:p>
            <a:pPr>
              <a:defRPr/>
            </a:pPr>
            <a:endParaRPr lang="en-US" altLang="zh-CN" sz="2000" b="1" dirty="0">
              <a:effectLst>
                <a:outerShdw blurRad="38100" dist="38100" dir="2700000" algn="tl">
                  <a:srgbClr val="000000">
                    <a:alpha val="43137"/>
                  </a:srgbClr>
                </a:outerShdw>
              </a:effectLst>
            </a:endParaRPr>
          </a:p>
          <a:p>
            <a:pPr>
              <a:defRPr/>
            </a:pPr>
            <a:r>
              <a:rPr lang="en-US" altLang="zh-CN" sz="2000" b="1" dirty="0">
                <a:effectLst>
                  <a:outerShdw blurRad="38100" dist="38100" dir="2700000" algn="tl">
                    <a:srgbClr val="000000">
                      <a:alpha val="43137"/>
                    </a:srgbClr>
                  </a:outerShdw>
                </a:effectLst>
              </a:rPr>
              <a:t>while( p-&gt;</a:t>
            </a:r>
            <a:r>
              <a:rPr lang="en-US" altLang="zh-CN" sz="2000" b="1" dirty="0" err="1">
                <a:solidFill>
                  <a:srgbClr val="FF0000"/>
                </a:solidFill>
                <a:effectLst>
                  <a:outerShdw blurRad="38100" dist="38100" dir="2700000" algn="tl">
                    <a:srgbClr val="000000">
                      <a:alpha val="43137"/>
                    </a:srgbClr>
                  </a:outerShdw>
                </a:effectLst>
              </a:rPr>
              <a:t>r</a:t>
            </a:r>
            <a:r>
              <a:rPr lang="en-US" altLang="zh-CN" sz="2000" b="1" dirty="0" err="1">
                <a:effectLst>
                  <a:outerShdw blurRad="38100" dist="38100" dir="2700000" algn="tl">
                    <a:srgbClr val="000000">
                      <a:alpha val="43137"/>
                    </a:srgbClr>
                  </a:outerShdw>
                </a:effectLst>
              </a:rPr>
              <a:t>type</a:t>
            </a:r>
            <a:r>
              <a:rPr lang="en-US" altLang="zh-CN" sz="2000" b="1" dirty="0">
                <a:effectLst>
                  <a:outerShdw blurRad="38100" dist="38100" dir="2700000" algn="tl">
                    <a:srgbClr val="000000">
                      <a:alpha val="43137"/>
                    </a:srgbClr>
                  </a:outerShdw>
                </a:effectLst>
              </a:rPr>
              <a:t>==LINK )</a:t>
            </a:r>
          </a:p>
          <a:p>
            <a:pPr>
              <a:defRPr/>
            </a:pPr>
            <a:r>
              <a:rPr lang="en-US" altLang="zh-CN" sz="2000" b="1" dirty="0">
                <a:effectLst>
                  <a:outerShdw blurRad="38100" dist="38100" dir="2700000" algn="tl">
                    <a:srgbClr val="000000">
                      <a:alpha val="43137"/>
                    </a:srgbClr>
                  </a:outerShdw>
                </a:effectLst>
              </a:rPr>
              <a:t>     p=p-&gt;</a:t>
            </a:r>
            <a:r>
              <a:rPr lang="en-US" altLang="zh-CN" sz="2000" b="1" dirty="0" err="1">
                <a:solidFill>
                  <a:srgbClr val="FF0000"/>
                </a:solidFill>
                <a:effectLst>
                  <a:outerShdw blurRad="38100" dist="38100" dir="2700000" algn="tl">
                    <a:srgbClr val="000000">
                      <a:alpha val="43137"/>
                    </a:srgbClr>
                  </a:outerShdw>
                </a:effectLst>
              </a:rPr>
              <a:t>r</a:t>
            </a:r>
            <a:r>
              <a:rPr lang="en-US" altLang="zh-CN" sz="2000" b="1" dirty="0" err="1">
                <a:effectLst>
                  <a:outerShdw blurRad="38100" dist="38100" dir="2700000" algn="tl">
                    <a:srgbClr val="000000">
                      <a:alpha val="43137"/>
                    </a:srgbClr>
                  </a:outerShdw>
                </a:effectLst>
              </a:rPr>
              <a:t>child</a:t>
            </a:r>
            <a:r>
              <a:rPr lang="en-US" altLang="zh-CN" sz="20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23550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wipe(left)">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B9C16AD8-FB8E-4523-9854-9FA51A091C6B}"/>
              </a:ext>
            </a:extLst>
          </p:cNvPr>
          <p:cNvSpPr txBox="1">
            <a:spLocks noChangeArrowheads="1"/>
          </p:cNvSpPr>
          <p:nvPr/>
        </p:nvSpPr>
        <p:spPr bwMode="auto">
          <a:xfrm>
            <a:off x="588298" y="1104154"/>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在中序线索二叉树上遍历</a:t>
            </a:r>
          </a:p>
        </p:txBody>
      </p:sp>
      <p:sp>
        <p:nvSpPr>
          <p:cNvPr id="4" name="Rectangle 3">
            <a:extLst>
              <a:ext uri="{FF2B5EF4-FFF2-40B4-BE49-F238E27FC236}">
                <a16:creationId xmlns:a16="http://schemas.microsoft.com/office/drawing/2014/main" id="{7ADAF340-6E77-443C-804E-698BD92D2FF3}"/>
              </a:ext>
            </a:extLst>
          </p:cNvPr>
          <p:cNvSpPr txBox="1">
            <a:spLocks noChangeArrowheads="1"/>
          </p:cNvSpPr>
          <p:nvPr/>
        </p:nvSpPr>
        <p:spPr>
          <a:xfrm>
            <a:off x="520518" y="1864988"/>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利用在中序线索二叉树上寻找后继结点和前驱结点的算法，就可以遍历到二叉树的所有结点。</a:t>
            </a:r>
          </a:p>
          <a:p>
            <a:pPr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比如，先找到按某序遍历的第一个结点，然后再依次查询其后继；</a:t>
            </a:r>
          </a:p>
          <a:p>
            <a:pPr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或先找到按某序遍历的最后一个结点，然后再依次查询其前驱。</a:t>
            </a:r>
          </a:p>
          <a:p>
            <a:pPr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这样，既不用栈也不用递归就可以访问到二叉树的所有结点。</a:t>
            </a:r>
          </a:p>
        </p:txBody>
      </p:sp>
    </p:spTree>
    <p:extLst>
      <p:ext uri="{BB962C8B-B14F-4D97-AF65-F5344CB8AC3E}">
        <p14:creationId xmlns:p14="http://schemas.microsoft.com/office/powerpoint/2010/main" val="327647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2EFB56C1-492A-4869-86EF-99ED33F15405}"/>
              </a:ext>
            </a:extLst>
          </p:cNvPr>
          <p:cNvSpPr txBox="1">
            <a:spLocks noChangeArrowheads="1"/>
          </p:cNvSpPr>
          <p:nvPr/>
        </p:nvSpPr>
        <p:spPr bwMode="auto">
          <a:xfrm>
            <a:off x="515010" y="1296950"/>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在中序线索二叉树上查找值为</a:t>
            </a:r>
            <a:r>
              <a:rPr lang="en-US" altLang="zh-CN"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x</a:t>
            </a: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的结点</a:t>
            </a:r>
            <a:endPar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12D327-E0DE-4943-AB3C-308974F1BF54}"/>
              </a:ext>
            </a:extLst>
          </p:cNvPr>
          <p:cNvSpPr txBox="1">
            <a:spLocks noChangeArrowheads="1"/>
          </p:cNvSpPr>
          <p:nvPr/>
        </p:nvSpPr>
        <p:spPr>
          <a:xfrm>
            <a:off x="515010" y="2041258"/>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在中序线索二叉树上查找值为</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x</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的结点，实质上就是在线索二叉树上进行遍历，将访问结点的操作具体写为那结点的值与</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x</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比较的语句。</a:t>
            </a:r>
            <a:endPar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1739918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8328F8FA-15FB-404B-BE93-EBD6FEDD12AA}"/>
              </a:ext>
            </a:extLst>
          </p:cNvPr>
          <p:cNvSpPr txBox="1">
            <a:spLocks noChangeArrowheads="1"/>
          </p:cNvSpPr>
          <p:nvPr/>
        </p:nvSpPr>
        <p:spPr bwMode="auto">
          <a:xfrm>
            <a:off x="467113" y="1116568"/>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在中序线索二叉树上查找任意结点的父结点</a:t>
            </a:r>
          </a:p>
        </p:txBody>
      </p:sp>
      <p:sp>
        <p:nvSpPr>
          <p:cNvPr id="4" name="Rectangle 3">
            <a:extLst>
              <a:ext uri="{FF2B5EF4-FFF2-40B4-BE49-F238E27FC236}">
                <a16:creationId xmlns:a16="http://schemas.microsoft.com/office/drawing/2014/main" id="{C477F1B7-49AB-45F7-83CE-7CC6D0D8A80E}"/>
              </a:ext>
            </a:extLst>
          </p:cNvPr>
          <p:cNvSpPr txBox="1">
            <a:spLocks noChangeArrowheads="1"/>
          </p:cNvSpPr>
          <p:nvPr/>
        </p:nvSpPr>
        <p:spPr>
          <a:xfrm>
            <a:off x="571634" y="2045255"/>
            <a:ext cx="4567237"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设任意结点的指针是</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其父结点的指针是</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和*</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存在如下关系：</a:t>
            </a: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的最右下方结点的后继结点可能是*</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的父结点</a:t>
            </a: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也可能不是</a:t>
            </a:r>
            <a:endPar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特殊情况：后继可能为空</a:t>
            </a: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480F1F01-7ABD-4690-958B-E3418A090408}"/>
              </a:ext>
            </a:extLst>
          </p:cNvPr>
          <p:cNvGraphicFramePr>
            <a:graphicFrameLocks noChangeAspect="1"/>
          </p:cNvGraphicFramePr>
          <p:nvPr>
            <p:extLst>
              <p:ext uri="{D42A27DB-BD31-4B8C-83A1-F6EECF244321}">
                <p14:modId xmlns:p14="http://schemas.microsoft.com/office/powerpoint/2010/main" val="3254105111"/>
              </p:ext>
            </p:extLst>
          </p:nvPr>
        </p:nvGraphicFramePr>
        <p:xfrm>
          <a:off x="5569084" y="2032555"/>
          <a:ext cx="2484437" cy="1912937"/>
        </p:xfrm>
        <a:graphic>
          <a:graphicData uri="http://schemas.openxmlformats.org/presentationml/2006/ole">
            <mc:AlternateContent xmlns:mc="http://schemas.openxmlformats.org/markup-compatibility/2006">
              <mc:Choice xmlns:v="urn:schemas-microsoft-com:vml" Requires="v">
                <p:oleObj spid="_x0000_s106543" name="Visio" r:id="rId4" imgW="2481337" imgH="1909689" progId="Visio.Drawing.11">
                  <p:embed/>
                </p:oleObj>
              </mc:Choice>
              <mc:Fallback>
                <p:oleObj name="Visio" r:id="rId4" imgW="2481337" imgH="1909689" progId="Visio.Drawing.11">
                  <p:embed/>
                  <p:pic>
                    <p:nvPicPr>
                      <p:cNvPr id="3" name="对象 2">
                        <a:extLst>
                          <a:ext uri="{FF2B5EF4-FFF2-40B4-BE49-F238E27FC236}">
                            <a16:creationId xmlns:a16="http://schemas.microsoft.com/office/drawing/2014/main" id="{6A1E7AD0-A815-4938-B06A-328EAC222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9084" y="2032555"/>
                        <a:ext cx="2484437"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7F59DF9A-106A-411B-B6B1-1B2D79C11263}"/>
              </a:ext>
            </a:extLst>
          </p:cNvPr>
          <p:cNvGraphicFramePr>
            <a:graphicFrameLocks noChangeAspect="1"/>
          </p:cNvGraphicFramePr>
          <p:nvPr>
            <p:extLst>
              <p:ext uri="{D42A27DB-BD31-4B8C-83A1-F6EECF244321}">
                <p14:modId xmlns:p14="http://schemas.microsoft.com/office/powerpoint/2010/main" val="1727946777"/>
              </p:ext>
            </p:extLst>
          </p:nvPr>
        </p:nvGraphicFramePr>
        <p:xfrm>
          <a:off x="5640521" y="4186792"/>
          <a:ext cx="2857500" cy="2117725"/>
        </p:xfrm>
        <a:graphic>
          <a:graphicData uri="http://schemas.openxmlformats.org/presentationml/2006/ole">
            <mc:AlternateContent xmlns:mc="http://schemas.openxmlformats.org/markup-compatibility/2006">
              <mc:Choice xmlns:v="urn:schemas-microsoft-com:vml" Requires="v">
                <p:oleObj spid="_x0000_s106544" name="Visio" r:id="rId6" imgW="2859289" imgH="2120705" progId="Visio.Drawing.11">
                  <p:embed/>
                </p:oleObj>
              </mc:Choice>
              <mc:Fallback>
                <p:oleObj name="Visio" r:id="rId6" imgW="2859289" imgH="2120705" progId="Visio.Drawing.11">
                  <p:embed/>
                  <p:pic>
                    <p:nvPicPr>
                      <p:cNvPr id="7" name="对象 6">
                        <a:extLst>
                          <a:ext uri="{FF2B5EF4-FFF2-40B4-BE49-F238E27FC236}">
                            <a16:creationId xmlns:a16="http://schemas.microsoft.com/office/drawing/2014/main" id="{A8ED42C3-40C7-43FD-91F1-6F65CEA80D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521" y="4186792"/>
                        <a:ext cx="28575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78D81019-7C57-4B52-9B8D-DF99AB64CF16}"/>
              </a:ext>
            </a:extLst>
          </p:cNvPr>
          <p:cNvGraphicFramePr>
            <a:graphicFrameLocks noChangeAspect="1"/>
          </p:cNvGraphicFramePr>
          <p:nvPr>
            <p:extLst>
              <p:ext uri="{D42A27DB-BD31-4B8C-83A1-F6EECF244321}">
                <p14:modId xmlns:p14="http://schemas.microsoft.com/office/powerpoint/2010/main" val="752664230"/>
              </p:ext>
            </p:extLst>
          </p:nvPr>
        </p:nvGraphicFramePr>
        <p:xfrm>
          <a:off x="1674946" y="5275817"/>
          <a:ext cx="3962400" cy="1050925"/>
        </p:xfrm>
        <a:graphic>
          <a:graphicData uri="http://schemas.openxmlformats.org/presentationml/2006/ole">
            <mc:AlternateContent xmlns:mc="http://schemas.openxmlformats.org/markup-compatibility/2006">
              <mc:Choice xmlns:v="urn:schemas-microsoft-com:vml" Requires="v">
                <p:oleObj spid="_x0000_s106545" name="Visio" r:id="rId8" imgW="3965581" imgH="1052967" progId="Visio.Drawing.11">
                  <p:embed/>
                </p:oleObj>
              </mc:Choice>
              <mc:Fallback>
                <p:oleObj name="Visio" r:id="rId8" imgW="3965581" imgH="1052967" progId="Visio.Drawing.11">
                  <p:embed/>
                  <p:pic>
                    <p:nvPicPr>
                      <p:cNvPr id="9" name="对象 8">
                        <a:extLst>
                          <a:ext uri="{FF2B5EF4-FFF2-40B4-BE49-F238E27FC236}">
                            <a16:creationId xmlns:a16="http://schemas.microsoft.com/office/drawing/2014/main" id="{E769C546-5AE4-4434-BAE2-33E613FA44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4946" y="5275817"/>
                        <a:ext cx="3962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498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left)">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wipe(left)">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CC6CC28B-A8BF-49BE-A7E7-AD6E10CCA0EB}"/>
              </a:ext>
            </a:extLst>
          </p:cNvPr>
          <p:cNvSpPr txBox="1">
            <a:spLocks noChangeArrowheads="1"/>
          </p:cNvSpPr>
          <p:nvPr/>
        </p:nvSpPr>
        <p:spPr bwMode="auto">
          <a:xfrm>
            <a:off x="457200" y="121935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在中序线索二叉树上查找任意结点的父结点</a:t>
            </a:r>
          </a:p>
        </p:txBody>
      </p:sp>
      <p:sp>
        <p:nvSpPr>
          <p:cNvPr id="4" name="Rectangle 3">
            <a:extLst>
              <a:ext uri="{FF2B5EF4-FFF2-40B4-BE49-F238E27FC236}">
                <a16:creationId xmlns:a16="http://schemas.microsoft.com/office/drawing/2014/main" id="{034B64C2-762B-4CFA-843F-8924AF4F1087}"/>
              </a:ext>
            </a:extLst>
          </p:cNvPr>
          <p:cNvSpPr txBox="1">
            <a:spLocks noChangeArrowheads="1"/>
          </p:cNvSpPr>
          <p:nvPr/>
        </p:nvSpPr>
        <p:spPr>
          <a:xfrm>
            <a:off x="457200" y="2173441"/>
            <a:ext cx="4568825"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设任意结点的指针是</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其父结点的指针是</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和*</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存在如下关系：</a:t>
            </a: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的最右下方结点的后继结点可能是*</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的父结点</a:t>
            </a: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也可能不是</a:t>
            </a:r>
            <a:endPar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特殊情况：后继可能为空</a:t>
            </a:r>
            <a:endPar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endPar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的最</a:t>
            </a:r>
            <a:r>
              <a:rPr lang="zh-CN" altLang="en-US" sz="20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左</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下方结点的</a:t>
            </a:r>
            <a:r>
              <a:rPr lang="zh-CN" altLang="en-US" sz="20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前驱</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结点必定是*</a:t>
            </a:r>
            <a:r>
              <a:rPr lang="en-US" altLang="zh-CN"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的父结点</a:t>
            </a:r>
          </a:p>
          <a:p>
            <a:pPr lvl="1" eaLnBrk="1" hangingPunct="1">
              <a:lnSpc>
                <a:spcPct val="90000"/>
              </a:lnSpc>
              <a:defRPr/>
            </a:pP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aphicFrame>
        <p:nvGraphicFramePr>
          <p:cNvPr id="5" name="对象 6">
            <a:extLst>
              <a:ext uri="{FF2B5EF4-FFF2-40B4-BE49-F238E27FC236}">
                <a16:creationId xmlns:a16="http://schemas.microsoft.com/office/drawing/2014/main" id="{F0A43584-9AEB-4FAA-969A-7A738D8D42E0}"/>
              </a:ext>
            </a:extLst>
          </p:cNvPr>
          <p:cNvGraphicFramePr>
            <a:graphicFrameLocks noChangeAspect="1"/>
          </p:cNvGraphicFramePr>
          <p:nvPr>
            <p:extLst>
              <p:ext uri="{D42A27DB-BD31-4B8C-83A1-F6EECF244321}">
                <p14:modId xmlns:p14="http://schemas.microsoft.com/office/powerpoint/2010/main" val="684303081"/>
              </p:ext>
            </p:extLst>
          </p:nvPr>
        </p:nvGraphicFramePr>
        <p:xfrm>
          <a:off x="5394325" y="2038503"/>
          <a:ext cx="2857500" cy="2117725"/>
        </p:xfrm>
        <a:graphic>
          <a:graphicData uri="http://schemas.openxmlformats.org/presentationml/2006/ole">
            <mc:AlternateContent xmlns:mc="http://schemas.openxmlformats.org/markup-compatibility/2006">
              <mc:Choice xmlns:v="urn:schemas-microsoft-com:vml" Requires="v">
                <p:oleObj spid="_x0000_s107552" name="Visio" r:id="rId4" imgW="2859289" imgH="2120705" progId="Visio.Drawing.11">
                  <p:embed/>
                </p:oleObj>
              </mc:Choice>
              <mc:Fallback>
                <p:oleObj name="Visio" r:id="rId4" imgW="2859289" imgH="2120705" progId="Visio.Drawing.11">
                  <p:embed/>
                  <p:pic>
                    <p:nvPicPr>
                      <p:cNvPr id="124935" name="对象 6">
                        <a:extLst>
                          <a:ext uri="{FF2B5EF4-FFF2-40B4-BE49-F238E27FC236}">
                            <a16:creationId xmlns:a16="http://schemas.microsoft.com/office/drawing/2014/main" id="{FC860841-2540-4E23-87A7-A90B24456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325" y="2038503"/>
                        <a:ext cx="28575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BB2D442F-182A-4044-B6E2-8B1FF9E5F6F3}"/>
              </a:ext>
            </a:extLst>
          </p:cNvPr>
          <p:cNvGraphicFramePr>
            <a:graphicFrameLocks noChangeAspect="1"/>
          </p:cNvGraphicFramePr>
          <p:nvPr>
            <p:extLst>
              <p:ext uri="{D42A27DB-BD31-4B8C-83A1-F6EECF244321}">
                <p14:modId xmlns:p14="http://schemas.microsoft.com/office/powerpoint/2010/main" val="1571972646"/>
              </p:ext>
            </p:extLst>
          </p:nvPr>
        </p:nvGraphicFramePr>
        <p:xfrm>
          <a:off x="5386388" y="4041928"/>
          <a:ext cx="2911475" cy="1927225"/>
        </p:xfrm>
        <a:graphic>
          <a:graphicData uri="http://schemas.openxmlformats.org/presentationml/2006/ole">
            <mc:AlternateContent xmlns:mc="http://schemas.openxmlformats.org/markup-compatibility/2006">
              <mc:Choice xmlns:v="urn:schemas-microsoft-com:vml" Requires="v">
                <p:oleObj spid="_x0000_s107553" name="Visio" r:id="rId6" imgW="2912828" imgH="1929736" progId="Visio.Drawing.11">
                  <p:embed/>
                </p:oleObj>
              </mc:Choice>
              <mc:Fallback>
                <p:oleObj name="Visio" r:id="rId6" imgW="2912828" imgH="1929736" progId="Visio.Drawing.11">
                  <p:embed/>
                  <p:pic>
                    <p:nvPicPr>
                      <p:cNvPr id="10" name="对象 9">
                        <a:extLst>
                          <a:ext uri="{FF2B5EF4-FFF2-40B4-BE49-F238E27FC236}">
                            <a16:creationId xmlns:a16="http://schemas.microsoft.com/office/drawing/2014/main" id="{792CB3BD-0AD5-49AA-A42E-879A6BFAE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6388" y="4041928"/>
                        <a:ext cx="291147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4063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wipe(left)">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7.6.4  </a:t>
            </a:r>
            <a:r>
              <a:rPr lang="zh-CN" altLang="en-US" sz="2800" kern="1200" dirty="0">
                <a:solidFill>
                  <a:srgbClr val="002060"/>
                </a:solidFill>
                <a:effectLst>
                  <a:outerShdw blurRad="38100" dist="38100" dir="2700000" algn="tl">
                    <a:srgbClr val="C0C0C0"/>
                  </a:outerShdw>
                </a:effectLst>
                <a:cs typeface="+mn-cs"/>
              </a:rPr>
              <a:t>中序线索链表上的操作算法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0F307BF8-75C5-4974-88DC-958B8ADFBB17}"/>
              </a:ext>
            </a:extLst>
          </p:cNvPr>
          <p:cNvSpPr txBox="1">
            <a:spLocks noChangeArrowheads="1"/>
          </p:cNvSpPr>
          <p:nvPr/>
        </p:nvSpPr>
        <p:spPr bwMode="auto">
          <a:xfrm>
            <a:off x="418335" y="105311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在中序线索二叉树上查找任意结点的父结点</a:t>
            </a:r>
          </a:p>
        </p:txBody>
      </p:sp>
      <p:sp>
        <p:nvSpPr>
          <p:cNvPr id="4" name="Rectangle 3">
            <a:extLst>
              <a:ext uri="{FF2B5EF4-FFF2-40B4-BE49-F238E27FC236}">
                <a16:creationId xmlns:a16="http://schemas.microsoft.com/office/drawing/2014/main" id="{CA8AAEE7-EA06-488F-85CB-A23EF40A0DC6}"/>
              </a:ext>
            </a:extLst>
          </p:cNvPr>
          <p:cNvSpPr txBox="1">
            <a:spLocks noChangeArrowheads="1"/>
          </p:cNvSpPr>
          <p:nvPr/>
        </p:nvSpPr>
        <p:spPr>
          <a:xfrm>
            <a:off x="418335" y="1842935"/>
            <a:ext cx="4567238"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lnSpc>
                <a:spcPct val="90000"/>
              </a:lnSpc>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设任意结点的指针是</a:t>
            </a: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其父结点的指针是</a:t>
            </a: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lnSpc>
                <a:spcPct val="90000"/>
              </a:lnSpc>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和*</a:t>
            </a: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存在如下关系：</a:t>
            </a:r>
          </a:p>
          <a:p>
            <a:pPr lvl="1" eaLnBrk="1" hangingPunct="1">
              <a:lnSpc>
                <a:spcPct val="90000"/>
              </a:lnSpc>
              <a:defRPr/>
            </a:pP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的最右下方结点的后继结点可能是*</a:t>
            </a:r>
            <a:r>
              <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的父结点</a:t>
            </a:r>
          </a:p>
          <a:p>
            <a:pPr lvl="1" eaLnBrk="1" hangingPunct="1">
              <a:lnSpc>
                <a:spcPct val="90000"/>
              </a:lnSpc>
              <a:defRPr/>
            </a:pP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也可能不是</a:t>
            </a: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特殊情况：后继可能为空</a:t>
            </a: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lvl="1" eaLnBrk="1" hangingPunct="1">
              <a:lnSpc>
                <a:spcPct val="90000"/>
              </a:lnSpc>
              <a:defRPr/>
            </a:pP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的最</a:t>
            </a:r>
            <a:r>
              <a:rPr lang="zh-CN" altLang="en-US"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左</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下方结点的</a:t>
            </a:r>
            <a:r>
              <a:rPr lang="zh-CN" altLang="en-US" sz="20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前驱</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结点必定是*</a:t>
            </a:r>
            <a:r>
              <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t>
            </a:r>
            <a:r>
              <a:rPr lang="zh-CN" altLang="en-US"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的父结点</a:t>
            </a:r>
          </a:p>
          <a:p>
            <a:pPr lvl="1" eaLnBrk="1" hangingPunct="1">
              <a:lnSpc>
                <a:spcPct val="90000"/>
              </a:lnSpc>
              <a:defRPr/>
            </a:pPr>
            <a:endParaRPr lang="en-US" altLang="zh-CN" sz="20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5" name="TextBox 1">
            <a:extLst>
              <a:ext uri="{FF2B5EF4-FFF2-40B4-BE49-F238E27FC236}">
                <a16:creationId xmlns:a16="http://schemas.microsoft.com/office/drawing/2014/main" id="{DA964564-B8A0-42D1-847D-80887F0C1D2F}"/>
              </a:ext>
            </a:extLst>
          </p:cNvPr>
          <p:cNvSpPr txBox="1">
            <a:spLocks noChangeArrowheads="1"/>
          </p:cNvSpPr>
          <p:nvPr/>
        </p:nvSpPr>
        <p:spPr bwMode="auto">
          <a:xfrm>
            <a:off x="5088760" y="1646085"/>
            <a:ext cx="377983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if(p==NULL)  return NULL;</a:t>
            </a:r>
          </a:p>
          <a:p>
            <a:pPr>
              <a:spcBef>
                <a:spcPct val="0"/>
              </a:spcBef>
              <a:buClrTx/>
              <a:buSzTx/>
              <a:buFontTx/>
              <a:buNone/>
            </a:pPr>
            <a:endParaRPr lang="en-US" altLang="zh-CN" sz="1800"/>
          </a:p>
          <a:p>
            <a:pPr>
              <a:spcBef>
                <a:spcPct val="0"/>
              </a:spcBef>
              <a:buClrTx/>
              <a:buSzTx/>
              <a:buFontTx/>
              <a:buNone/>
            </a:pPr>
            <a:r>
              <a:rPr lang="en-US" altLang="zh-CN" sz="1800"/>
              <a:t>parent=p;</a:t>
            </a:r>
          </a:p>
          <a:p>
            <a:pPr>
              <a:spcBef>
                <a:spcPct val="0"/>
              </a:spcBef>
              <a:buClrTx/>
              <a:buSzTx/>
              <a:buFontTx/>
              <a:buNone/>
            </a:pPr>
            <a:r>
              <a:rPr lang="en-US" altLang="zh-CN" sz="1800"/>
              <a:t>while(parent-&gt;</a:t>
            </a:r>
            <a:r>
              <a:rPr lang="en-US" altLang="zh-CN" sz="1800">
                <a:solidFill>
                  <a:srgbClr val="FF0000"/>
                </a:solidFill>
              </a:rPr>
              <a:t>r</a:t>
            </a:r>
            <a:r>
              <a:rPr lang="en-US" altLang="zh-CN" sz="1800"/>
              <a:t>type==LINK)</a:t>
            </a:r>
          </a:p>
          <a:p>
            <a:pPr>
              <a:spcBef>
                <a:spcPct val="0"/>
              </a:spcBef>
              <a:buClrTx/>
              <a:buSzTx/>
              <a:buFontTx/>
              <a:buNone/>
            </a:pPr>
            <a:r>
              <a:rPr lang="en-US" altLang="zh-CN" sz="1800"/>
              <a:t>    parent=parent-&gt;</a:t>
            </a:r>
            <a:r>
              <a:rPr lang="en-US" altLang="zh-CN" sz="1800">
                <a:solidFill>
                  <a:srgbClr val="FF0000"/>
                </a:solidFill>
              </a:rPr>
              <a:t>r</a:t>
            </a:r>
            <a:r>
              <a:rPr lang="en-US" altLang="zh-CN" sz="1800"/>
              <a:t>child;</a:t>
            </a:r>
          </a:p>
          <a:p>
            <a:pPr>
              <a:spcBef>
                <a:spcPct val="0"/>
              </a:spcBef>
              <a:buClrTx/>
              <a:buSzTx/>
              <a:buFontTx/>
              <a:buNone/>
            </a:pPr>
            <a:r>
              <a:rPr lang="en-US" altLang="zh-CN" sz="1800"/>
              <a:t>parent=parent-&gt;</a:t>
            </a:r>
            <a:r>
              <a:rPr lang="en-US" altLang="zh-CN" sz="1800">
                <a:solidFill>
                  <a:srgbClr val="FF0000"/>
                </a:solidFill>
              </a:rPr>
              <a:t>r</a:t>
            </a:r>
            <a:r>
              <a:rPr lang="en-US" altLang="zh-CN" sz="1800"/>
              <a:t>child;	</a:t>
            </a:r>
          </a:p>
          <a:p>
            <a:pPr>
              <a:spcBef>
                <a:spcPct val="0"/>
              </a:spcBef>
              <a:buClrTx/>
              <a:buSzTx/>
              <a:buFontTx/>
              <a:buNone/>
            </a:pPr>
            <a:endParaRPr lang="en-US" altLang="zh-CN" sz="1800"/>
          </a:p>
          <a:p>
            <a:pPr>
              <a:spcBef>
                <a:spcPct val="0"/>
              </a:spcBef>
              <a:buClrTx/>
              <a:buSzTx/>
              <a:buFontTx/>
              <a:buNone/>
            </a:pPr>
            <a:r>
              <a:rPr lang="en-US" altLang="zh-CN" sz="1800"/>
              <a:t>// </a:t>
            </a:r>
            <a:r>
              <a:rPr lang="zh-CN" altLang="en-US" sz="1800"/>
              <a:t>猜测*</a:t>
            </a:r>
            <a:r>
              <a:rPr lang="en-US" altLang="zh-CN" sz="1800"/>
              <a:t>p</a:t>
            </a:r>
            <a:r>
              <a:rPr lang="zh-CN" altLang="en-US" sz="1800"/>
              <a:t>是否是*</a:t>
            </a:r>
            <a:r>
              <a:rPr lang="en-US" altLang="zh-CN" sz="1800"/>
              <a:t>parent</a:t>
            </a:r>
            <a:r>
              <a:rPr lang="zh-CN" altLang="en-US" sz="1800"/>
              <a:t>的左孩子</a:t>
            </a:r>
          </a:p>
          <a:p>
            <a:pPr>
              <a:spcBef>
                <a:spcPct val="0"/>
              </a:spcBef>
              <a:buClrTx/>
              <a:buSzTx/>
              <a:buFontTx/>
              <a:buNone/>
            </a:pPr>
            <a:r>
              <a:rPr lang="en-US" altLang="zh-CN" sz="1800"/>
              <a:t>if(parent &amp;&amp; parent-&gt;lchild==p)</a:t>
            </a:r>
          </a:p>
          <a:p>
            <a:pPr>
              <a:spcBef>
                <a:spcPct val="0"/>
              </a:spcBef>
              <a:buClrTx/>
              <a:buSzTx/>
              <a:buFontTx/>
              <a:buNone/>
            </a:pPr>
            <a:r>
              <a:rPr lang="en-US" altLang="zh-CN" sz="1800"/>
              <a:t>    return parent; 		</a:t>
            </a:r>
            <a:endParaRPr lang="zh-CN" altLang="en-US" sz="1800"/>
          </a:p>
        </p:txBody>
      </p:sp>
      <p:sp>
        <p:nvSpPr>
          <p:cNvPr id="6" name="TextBox 5">
            <a:extLst>
              <a:ext uri="{FF2B5EF4-FFF2-40B4-BE49-F238E27FC236}">
                <a16:creationId xmlns:a16="http://schemas.microsoft.com/office/drawing/2014/main" id="{34C46D89-AD82-4CB5-960B-01F200F87787}"/>
              </a:ext>
            </a:extLst>
          </p:cNvPr>
          <p:cNvSpPr txBox="1">
            <a:spLocks noChangeArrowheads="1"/>
          </p:cNvSpPr>
          <p:nvPr/>
        </p:nvSpPr>
        <p:spPr bwMode="auto">
          <a:xfrm>
            <a:off x="5088760" y="4508347"/>
            <a:ext cx="378142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parent=p</a:t>
            </a:r>
          </a:p>
          <a:p>
            <a:pPr>
              <a:spcBef>
                <a:spcPct val="0"/>
              </a:spcBef>
              <a:buClrTx/>
              <a:buSzTx/>
              <a:buFontTx/>
              <a:buNone/>
            </a:pPr>
            <a:r>
              <a:rPr lang="en-US" altLang="zh-CN" sz="1800"/>
              <a:t>while(parent-&gt;ltype==LINK )</a:t>
            </a:r>
          </a:p>
          <a:p>
            <a:pPr>
              <a:spcBef>
                <a:spcPct val="0"/>
              </a:spcBef>
              <a:buClrTx/>
              <a:buSzTx/>
              <a:buFontTx/>
              <a:buNone/>
            </a:pPr>
            <a:r>
              <a:rPr lang="en-US" altLang="zh-CN" sz="1800"/>
              <a:t>    parent=parent-&gt;lchild;</a:t>
            </a:r>
          </a:p>
          <a:p>
            <a:pPr>
              <a:spcBef>
                <a:spcPct val="0"/>
              </a:spcBef>
              <a:buClrTx/>
              <a:buSzTx/>
              <a:buFontTx/>
              <a:buNone/>
            </a:pPr>
            <a:r>
              <a:rPr lang="en-US" altLang="zh-CN" sz="1800"/>
              <a:t>parent=parent-&gt;lchild;	</a:t>
            </a:r>
          </a:p>
          <a:p>
            <a:pPr>
              <a:spcBef>
                <a:spcPct val="0"/>
              </a:spcBef>
              <a:buClrTx/>
              <a:buSzTx/>
              <a:buFontTx/>
              <a:buNone/>
            </a:pPr>
            <a:endParaRPr lang="en-US" altLang="zh-CN" sz="1800"/>
          </a:p>
          <a:p>
            <a:pPr>
              <a:spcBef>
                <a:spcPct val="0"/>
              </a:spcBef>
              <a:buClrTx/>
              <a:buSzTx/>
              <a:buFontTx/>
              <a:buNone/>
            </a:pPr>
            <a:r>
              <a:rPr lang="en-US" altLang="zh-CN" sz="1800"/>
              <a:t>return parent;		</a:t>
            </a:r>
          </a:p>
          <a:p>
            <a:pPr>
              <a:spcBef>
                <a:spcPct val="0"/>
              </a:spcBef>
              <a:buClrTx/>
              <a:buSzTx/>
              <a:buFontTx/>
              <a:buNone/>
            </a:pPr>
            <a:r>
              <a:rPr lang="en-US" altLang="zh-CN" sz="1800"/>
              <a:t>// parent</a:t>
            </a:r>
            <a:r>
              <a:rPr lang="zh-CN" altLang="en-US" sz="1800"/>
              <a:t>一定是*</a:t>
            </a:r>
            <a:r>
              <a:rPr lang="en-US" altLang="zh-CN" sz="1800"/>
              <a:t>p</a:t>
            </a:r>
            <a:r>
              <a:rPr lang="zh-CN" altLang="en-US" sz="1800"/>
              <a:t>的父指针</a:t>
            </a:r>
          </a:p>
        </p:txBody>
      </p:sp>
      <p:cxnSp>
        <p:nvCxnSpPr>
          <p:cNvPr id="7" name="直接连接符 6">
            <a:extLst>
              <a:ext uri="{FF2B5EF4-FFF2-40B4-BE49-F238E27FC236}">
                <a16:creationId xmlns:a16="http://schemas.microsoft.com/office/drawing/2014/main" id="{75457D81-9049-40FA-BA70-539AC0C94499}"/>
              </a:ext>
            </a:extLst>
          </p:cNvPr>
          <p:cNvCxnSpPr/>
          <p:nvPr/>
        </p:nvCxnSpPr>
        <p:spPr bwMode="auto">
          <a:xfrm>
            <a:off x="311973" y="4508347"/>
            <a:ext cx="8116887" cy="0"/>
          </a:xfrm>
          <a:prstGeom prst="line">
            <a:avLst/>
          </a:prstGeom>
          <a:ln>
            <a:headEnd type="none" w="med" len="med"/>
            <a:tailEnd type="none" w="med" len="med"/>
          </a:ln>
          <a:extLst>
            <a:ext uri="{AF507438-7753-43E0-B8FC-AC1667EBCBE1}">
              <a14:hiddenEffects xmlns:a14="http://schemas.microsoft.com/office/drawing/2010/main">
                <a:effectLst>
                  <a:outerShdw dist="107763" dir="18900000" algn="ctr" rotWithShape="0">
                    <a:schemeClr val="bg2"/>
                  </a:outerShdw>
                </a:effectLst>
              </a14:hiddenEffects>
            </a:ext>
          </a:ex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5612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  </a:t>
            </a:r>
            <a:r>
              <a:rPr lang="zh-CN" altLang="en-US" sz="2800" kern="1200" dirty="0">
                <a:solidFill>
                  <a:srgbClr val="002060"/>
                </a:solidFill>
                <a:effectLst>
                  <a:outerShdw blurRad="38100" dist="38100" dir="2700000" algn="tl">
                    <a:srgbClr val="C0C0C0"/>
                  </a:outerShdw>
                </a:effectLst>
                <a:cs typeface="+mn-cs"/>
              </a:rPr>
              <a:t>树的存储与操作</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84B4B92E-F4B2-4AEB-8673-3919D0907458}"/>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000066"/>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树的逻辑结构</a:t>
            </a:r>
            <a:endParaRPr lang="en-US" altLang="zh-CN" sz="2800" b="1" kern="0">
              <a:solidFill>
                <a:srgbClr val="000066"/>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r>
              <a:rPr lang="en-US" altLang="zh-CN" sz="2800" b="1" kern="0">
                <a:solidFill>
                  <a:srgbClr val="000066"/>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p99</a:t>
            </a:r>
            <a:endParaRPr lang="zh-CN" altLang="en-US" sz="2800" b="1" kern="0" dirty="0">
              <a:solidFill>
                <a:srgbClr val="000066"/>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pic>
        <p:nvPicPr>
          <p:cNvPr id="4" name="Picture 4">
            <a:extLst>
              <a:ext uri="{FF2B5EF4-FFF2-40B4-BE49-F238E27FC236}">
                <a16:creationId xmlns:a16="http://schemas.microsoft.com/office/drawing/2014/main" id="{83A609AC-D9A8-4541-94A6-485CF0200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3429000"/>
            <a:ext cx="59340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302063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D761B31-E9FA-44EC-A6EC-975058887B4B}"/>
              </a:ext>
            </a:extLst>
          </p:cNvPr>
          <p:cNvSpPr txBox="1">
            <a:spLocks noChangeArrowheads="1"/>
          </p:cNvSpPr>
          <p:nvPr/>
        </p:nvSpPr>
        <p:spPr>
          <a:xfrm>
            <a:off x="548061" y="129211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结点所在层数：</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根结点的层数为1；对其余任何结点，若某结点在第</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层，则其孩子结点在第</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树的高度：</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树中所有结点的最大层数</a:t>
            </a:r>
            <a:r>
              <a:rPr lang="zh-CN" altLang="en-US"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kern="0"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1">
            <a:extLst>
              <a:ext uri="{FF2B5EF4-FFF2-40B4-BE49-F238E27FC236}">
                <a16:creationId xmlns:a16="http://schemas.microsoft.com/office/drawing/2014/main" id="{1C6CA158-3F19-4BAC-8B85-D3B25088CD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184" y="3752544"/>
            <a:ext cx="60007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52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5" name="Rectangle 3">
            <a:extLst>
              <a:ext uri="{FF2B5EF4-FFF2-40B4-BE49-F238E27FC236}">
                <a16:creationId xmlns:a16="http://schemas.microsoft.com/office/drawing/2014/main" id="{94464F9D-7272-43D8-A302-BE95449E1A7A}"/>
              </a:ext>
            </a:extLst>
          </p:cNvPr>
          <p:cNvSpPr txBox="1">
            <a:spLocks noChangeArrowheads="1"/>
          </p:cNvSpPr>
          <p:nvPr/>
        </p:nvSpPr>
        <p:spPr>
          <a:xfrm>
            <a:off x="641703" y="1253552"/>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lnSpc>
                <a:spcPct val="120000"/>
              </a:lnSpc>
              <a:defRPr/>
            </a:pPr>
            <a:r>
              <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实现树的存储结构，关键是什么</a:t>
            </a:r>
            <a:r>
              <a:rPr lang="en-US" altLang="zh-CN"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p>
          <a:p>
            <a:pPr lvl="1" eaLnBrk="1" hangingPunct="1">
              <a:lnSpc>
                <a:spcPct val="120000"/>
              </a:lnSpc>
              <a:defRPr/>
            </a:pPr>
            <a:r>
              <a:rPr lang="zh-CN" altLang="en-US" sz="24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如何表示树中结点之间的逻辑关系。</a:t>
            </a:r>
          </a:p>
          <a:p>
            <a:pPr eaLnBrk="1" hangingPunct="1">
              <a:lnSpc>
                <a:spcPct val="120000"/>
              </a:lnSpc>
              <a:defRPr/>
            </a:pPr>
            <a:r>
              <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存储问题的出发点</a:t>
            </a:r>
          </a:p>
          <a:p>
            <a:pPr lvl="1" eaLnBrk="1" hangingPunct="1">
              <a:lnSpc>
                <a:spcPct val="120000"/>
              </a:lnSpc>
              <a:defRPr/>
            </a:pPr>
            <a:r>
              <a:rPr lang="zh-CN" altLang="en-US" sz="24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如何表示结点的双亲和孩子</a:t>
            </a:r>
          </a:p>
        </p:txBody>
      </p:sp>
    </p:spTree>
    <p:extLst>
      <p:ext uri="{BB962C8B-B14F-4D97-AF65-F5344CB8AC3E}">
        <p14:creationId xmlns:p14="http://schemas.microsoft.com/office/powerpoint/2010/main" val="228121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3">
            <a:extLst>
              <a:ext uri="{FF2B5EF4-FFF2-40B4-BE49-F238E27FC236}">
                <a16:creationId xmlns:a16="http://schemas.microsoft.com/office/drawing/2014/main" id="{6F850822-F01E-465B-903F-0C68981A2378}"/>
              </a:ext>
            </a:extLst>
          </p:cNvPr>
          <p:cNvSpPr txBox="1">
            <a:spLocks noChangeArrowheads="1"/>
          </p:cNvSpPr>
          <p:nvPr/>
        </p:nvSpPr>
        <p:spPr>
          <a:xfrm>
            <a:off x="750888" y="1444836"/>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）双亲表示法</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以一组连续空间存储树的结点，在每个结点中设一个指示器指示双亲结点的位置。 </a:t>
            </a:r>
          </a:p>
          <a:p>
            <a:pPr eaLnBrk="1" hangingPunct="1">
              <a:defRPr/>
            </a:pP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aphicFrame>
        <p:nvGraphicFramePr>
          <p:cNvPr id="6" name="对象 2">
            <a:extLst>
              <a:ext uri="{FF2B5EF4-FFF2-40B4-BE49-F238E27FC236}">
                <a16:creationId xmlns:a16="http://schemas.microsoft.com/office/drawing/2014/main" id="{0B8B811C-56A3-4267-A041-BB6BB7882B0A}"/>
              </a:ext>
            </a:extLst>
          </p:cNvPr>
          <p:cNvGraphicFramePr>
            <a:graphicFrameLocks noChangeAspect="1"/>
          </p:cNvGraphicFramePr>
          <p:nvPr>
            <p:extLst>
              <p:ext uri="{D42A27DB-BD31-4B8C-83A1-F6EECF244321}">
                <p14:modId xmlns:p14="http://schemas.microsoft.com/office/powerpoint/2010/main" val="2390660937"/>
              </p:ext>
            </p:extLst>
          </p:nvPr>
        </p:nvGraphicFramePr>
        <p:xfrm>
          <a:off x="252413" y="3059323"/>
          <a:ext cx="3532188" cy="2236788"/>
        </p:xfrm>
        <a:graphic>
          <a:graphicData uri="http://schemas.openxmlformats.org/presentationml/2006/ole">
            <mc:AlternateContent xmlns:mc="http://schemas.openxmlformats.org/markup-compatibility/2006">
              <mc:Choice xmlns:v="urn:schemas-microsoft-com:vml" Requires="v">
                <p:oleObj spid="_x0000_s108560" name="Visio" r:id="rId4" imgW="2109510" imgH="1331433" progId="Visio.Drawing.11">
                  <p:embed/>
                </p:oleObj>
              </mc:Choice>
              <mc:Fallback>
                <p:oleObj name="Visio" r:id="rId4" imgW="2109510" imgH="1331433" progId="Visio.Drawing.11">
                  <p:embed/>
                  <p:pic>
                    <p:nvPicPr>
                      <p:cNvPr id="129029" name="对象 2">
                        <a:extLst>
                          <a:ext uri="{FF2B5EF4-FFF2-40B4-BE49-F238E27FC236}">
                            <a16:creationId xmlns:a16="http://schemas.microsoft.com/office/drawing/2014/main" id="{82774BB8-040C-40EE-94C9-68232EB10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3" y="3059323"/>
                        <a:ext cx="3532188"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7">
            <a:extLst>
              <a:ext uri="{FF2B5EF4-FFF2-40B4-BE49-F238E27FC236}">
                <a16:creationId xmlns:a16="http://schemas.microsoft.com/office/drawing/2014/main" id="{3EEB3912-409A-42B3-8EB5-37E031BC8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026" y="3657811"/>
            <a:ext cx="4708525"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3201349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3">
            <a:extLst>
              <a:ext uri="{FF2B5EF4-FFF2-40B4-BE49-F238E27FC236}">
                <a16:creationId xmlns:a16="http://schemas.microsoft.com/office/drawing/2014/main" id="{4E9C9C92-AA32-4462-BD03-59B18369726B}"/>
              </a:ext>
            </a:extLst>
          </p:cNvPr>
          <p:cNvSpPr txBox="1">
            <a:spLocks noChangeArrowheads="1"/>
          </p:cNvSpPr>
          <p:nvPr/>
        </p:nvSpPr>
        <p:spPr>
          <a:xfrm>
            <a:off x="475370" y="1329159"/>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多叉链表表示法</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二叉树的二叉链表结构采用两个指针域存储结点可能有的孩子指针。树的多叉链表表示法延伸了这种结构设计：若树的度为</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，则在结点结构中设置</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个孩子指针域，使所有结点同构。</a:t>
            </a:r>
            <a:r>
              <a:rPr lang="zh-CN" altLang="en-US" sz="2400" kern="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kern="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 name="对象 2">
            <a:extLst>
              <a:ext uri="{FF2B5EF4-FFF2-40B4-BE49-F238E27FC236}">
                <a16:creationId xmlns:a16="http://schemas.microsoft.com/office/drawing/2014/main" id="{B55DF792-CB23-4654-8BB1-1526271FFA7D}"/>
              </a:ext>
            </a:extLst>
          </p:cNvPr>
          <p:cNvGraphicFramePr>
            <a:graphicFrameLocks noChangeAspect="1"/>
          </p:cNvGraphicFramePr>
          <p:nvPr>
            <p:extLst>
              <p:ext uri="{D42A27DB-BD31-4B8C-83A1-F6EECF244321}">
                <p14:modId xmlns:p14="http://schemas.microsoft.com/office/powerpoint/2010/main" val="3073531516"/>
              </p:ext>
            </p:extLst>
          </p:nvPr>
        </p:nvGraphicFramePr>
        <p:xfrm>
          <a:off x="1472320" y="3667546"/>
          <a:ext cx="5622925" cy="1819275"/>
        </p:xfrm>
        <a:graphic>
          <a:graphicData uri="http://schemas.openxmlformats.org/presentationml/2006/ole">
            <mc:AlternateContent xmlns:mc="http://schemas.openxmlformats.org/markup-compatibility/2006">
              <mc:Choice xmlns:v="urn:schemas-microsoft-com:vml" Requires="v">
                <p:oleObj spid="_x0000_s109584" name="Visio" r:id="rId4" imgW="4150980" imgH="1340599" progId="Visio.Drawing.11">
                  <p:embed/>
                </p:oleObj>
              </mc:Choice>
              <mc:Fallback>
                <p:oleObj name="Visio" r:id="rId4" imgW="4150980" imgH="1340599" progId="Visio.Drawing.11">
                  <p:embed/>
                  <p:pic>
                    <p:nvPicPr>
                      <p:cNvPr id="130053" name="对象 2">
                        <a:extLst>
                          <a:ext uri="{FF2B5EF4-FFF2-40B4-BE49-F238E27FC236}">
                            <a16:creationId xmlns:a16="http://schemas.microsoft.com/office/drawing/2014/main" id="{BB01D8EA-C1F9-43E5-9D2E-1A9841EC2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320" y="3667546"/>
                        <a:ext cx="562292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122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B1313536-EA44-401D-A6C3-CFDA21C02B20}"/>
              </a:ext>
            </a:extLst>
          </p:cNvPr>
          <p:cNvSpPr txBox="1">
            <a:spLocks noChangeArrowheads="1"/>
          </p:cNvSpPr>
          <p:nvPr/>
        </p:nvSpPr>
        <p:spPr>
          <a:xfrm>
            <a:off x="563505" y="1371600"/>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）孩子链表表示法</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每个结点的孩子以单链表的形式存储，</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个结点有</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个孩子链表，</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个头指针又组成一个线性表，并以顺序存储结构存储。 </a:t>
            </a:r>
            <a:endPar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2">
            <a:extLst>
              <a:ext uri="{FF2B5EF4-FFF2-40B4-BE49-F238E27FC236}">
                <a16:creationId xmlns:a16="http://schemas.microsoft.com/office/drawing/2014/main" id="{AF83E813-23C4-4473-A49D-72E30C00FBF5}"/>
              </a:ext>
            </a:extLst>
          </p:cNvPr>
          <p:cNvGraphicFramePr>
            <a:graphicFrameLocks noChangeAspect="1"/>
          </p:cNvGraphicFramePr>
          <p:nvPr>
            <p:extLst>
              <p:ext uri="{D42A27DB-BD31-4B8C-83A1-F6EECF244321}">
                <p14:modId xmlns:p14="http://schemas.microsoft.com/office/powerpoint/2010/main" val="1490595557"/>
              </p:ext>
            </p:extLst>
          </p:nvPr>
        </p:nvGraphicFramePr>
        <p:xfrm>
          <a:off x="195205" y="3441700"/>
          <a:ext cx="3157538" cy="2000250"/>
        </p:xfrm>
        <a:graphic>
          <a:graphicData uri="http://schemas.openxmlformats.org/presentationml/2006/ole">
            <mc:AlternateContent xmlns:mc="http://schemas.openxmlformats.org/markup-compatibility/2006">
              <mc:Choice xmlns:v="urn:schemas-microsoft-com:vml" Requires="v">
                <p:oleObj spid="_x0000_s110622" name="Visio" r:id="rId4" imgW="2109510" imgH="1331433" progId="Visio.Drawing.11">
                  <p:embed/>
                </p:oleObj>
              </mc:Choice>
              <mc:Fallback>
                <p:oleObj name="Visio" r:id="rId4" imgW="2109510" imgH="1331433" progId="Visio.Drawing.11">
                  <p:embed/>
                  <p:pic>
                    <p:nvPicPr>
                      <p:cNvPr id="131077" name="对象 2">
                        <a:extLst>
                          <a:ext uri="{FF2B5EF4-FFF2-40B4-BE49-F238E27FC236}">
                            <a16:creationId xmlns:a16="http://schemas.microsoft.com/office/drawing/2014/main" id="{8988F8A9-E739-42F8-A477-5166A1DDB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05" y="3441700"/>
                        <a:ext cx="31575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9C592DE5-A11C-4CF8-A08A-24CADC35F668}"/>
              </a:ext>
            </a:extLst>
          </p:cNvPr>
          <p:cNvGraphicFramePr>
            <a:graphicFrameLocks noChangeAspect="1"/>
          </p:cNvGraphicFramePr>
          <p:nvPr>
            <p:extLst>
              <p:ext uri="{D42A27DB-BD31-4B8C-83A1-F6EECF244321}">
                <p14:modId xmlns:p14="http://schemas.microsoft.com/office/powerpoint/2010/main" val="1118683287"/>
              </p:ext>
            </p:extLst>
          </p:nvPr>
        </p:nvGraphicFramePr>
        <p:xfrm>
          <a:off x="4390968" y="3162300"/>
          <a:ext cx="3048000" cy="2549525"/>
        </p:xfrm>
        <a:graphic>
          <a:graphicData uri="http://schemas.openxmlformats.org/presentationml/2006/ole">
            <mc:AlternateContent xmlns:mc="http://schemas.openxmlformats.org/markup-compatibility/2006">
              <mc:Choice xmlns:v="urn:schemas-microsoft-com:vml" Requires="v">
                <p:oleObj spid="_x0000_s110623" name="Visio" r:id="rId6" imgW="2206440" imgH="1846862" progId="Visio.Drawing.11">
                  <p:embed/>
                </p:oleObj>
              </mc:Choice>
              <mc:Fallback>
                <p:oleObj name="Visio" r:id="rId6" imgW="2206440" imgH="1846862" progId="Visio.Drawing.11">
                  <p:embed/>
                  <p:pic>
                    <p:nvPicPr>
                      <p:cNvPr id="131079" name="对象 4">
                        <a:extLst>
                          <a:ext uri="{FF2B5EF4-FFF2-40B4-BE49-F238E27FC236}">
                            <a16:creationId xmlns:a16="http://schemas.microsoft.com/office/drawing/2014/main" id="{EC8F0A47-1A91-4374-967E-26B4E94A5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0968" y="3162300"/>
                        <a:ext cx="30480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839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B7789F69-DB0B-4A90-B067-331B21ABB15E}"/>
              </a:ext>
            </a:extLst>
          </p:cNvPr>
          <p:cNvSpPr txBox="1">
            <a:spLocks noChangeArrowheads="1"/>
          </p:cNvSpPr>
          <p:nvPr/>
        </p:nvSpPr>
        <p:spPr>
          <a:xfrm>
            <a:off x="436812" y="1241024"/>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4</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）孩子兄弟表示法</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以二叉链表作为树的存储结构，链表中的结点的两个指针分别指向该结点的第一个孩子结点和下一个兄弟结点。 </a:t>
            </a:r>
            <a:endPar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7B51B51E-5EFD-42BA-84DC-882D6AA49A15}"/>
              </a:ext>
            </a:extLst>
          </p:cNvPr>
          <p:cNvGraphicFramePr>
            <a:graphicFrameLocks noChangeAspect="1"/>
          </p:cNvGraphicFramePr>
          <p:nvPr>
            <p:extLst>
              <p:ext uri="{D42A27DB-BD31-4B8C-83A1-F6EECF244321}">
                <p14:modId xmlns:p14="http://schemas.microsoft.com/office/powerpoint/2010/main" val="3208053798"/>
              </p:ext>
            </p:extLst>
          </p:nvPr>
        </p:nvGraphicFramePr>
        <p:xfrm>
          <a:off x="1579649" y="4554136"/>
          <a:ext cx="4471988" cy="1603375"/>
        </p:xfrm>
        <a:graphic>
          <a:graphicData uri="http://schemas.openxmlformats.org/presentationml/2006/ole">
            <mc:AlternateContent xmlns:mc="http://schemas.openxmlformats.org/markup-compatibility/2006">
              <mc:Choice xmlns:v="urn:schemas-microsoft-com:vml" Requires="v">
                <p:oleObj spid="_x0000_s111660" name="Visio" r:id="rId4" imgW="3788229" imgH="1349829" progId="Visio.Drawing.11">
                  <p:embed/>
                </p:oleObj>
              </mc:Choice>
              <mc:Fallback>
                <p:oleObj name="Visio" r:id="rId4" imgW="3788229" imgH="1349829" progId="Visio.Drawing.11">
                  <p:embed/>
                  <p:pic>
                    <p:nvPicPr>
                      <p:cNvPr id="5" name="对象 4">
                        <a:extLst>
                          <a:ext uri="{FF2B5EF4-FFF2-40B4-BE49-F238E27FC236}">
                            <a16:creationId xmlns:a16="http://schemas.microsoft.com/office/drawing/2014/main" id="{B13EC263-735C-4276-9282-159297719BBB}"/>
                          </a:ext>
                        </a:extLst>
                      </p:cNvPr>
                      <p:cNvPicPr>
                        <a:picLocks noChangeAspect="1" noChangeArrowheads="1"/>
                      </p:cNvPicPr>
                      <p:nvPr/>
                    </p:nvPicPr>
                    <p:blipFill>
                      <a:blip r:embed="rId5"/>
                      <a:srcRect/>
                      <a:stretch>
                        <a:fillRect/>
                      </a:stretch>
                    </p:blipFill>
                    <p:spPr bwMode="auto">
                      <a:xfrm>
                        <a:off x="1579649" y="4554136"/>
                        <a:ext cx="4471988"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283E4159-3D52-4B78-80F4-0CAEF40ACC31}"/>
              </a:ext>
            </a:extLst>
          </p:cNvPr>
          <p:cNvGraphicFramePr>
            <a:graphicFrameLocks noChangeAspect="1"/>
          </p:cNvGraphicFramePr>
          <p:nvPr>
            <p:extLst>
              <p:ext uri="{D42A27DB-BD31-4B8C-83A1-F6EECF244321}">
                <p14:modId xmlns:p14="http://schemas.microsoft.com/office/powerpoint/2010/main" val="3534979817"/>
              </p:ext>
            </p:extLst>
          </p:nvPr>
        </p:nvGraphicFramePr>
        <p:xfrm>
          <a:off x="5866942" y="2770054"/>
          <a:ext cx="2733675" cy="2944813"/>
        </p:xfrm>
        <a:graphic>
          <a:graphicData uri="http://schemas.openxmlformats.org/presentationml/2006/ole">
            <mc:AlternateContent xmlns:mc="http://schemas.openxmlformats.org/markup-compatibility/2006">
              <mc:Choice xmlns:v="urn:schemas-microsoft-com:vml" Requires="v">
                <p:oleObj spid="_x0000_s111661" name="Visio" r:id="rId6" imgW="2449170" imgH="2635370" progId="Visio.Drawing.11">
                  <p:embed/>
                </p:oleObj>
              </mc:Choice>
              <mc:Fallback>
                <p:oleObj name="Visio" r:id="rId6" imgW="2449170" imgH="2635370" progId="Visio.Drawing.11">
                  <p:embed/>
                  <p:pic>
                    <p:nvPicPr>
                      <p:cNvPr id="7" name="对象 6">
                        <a:extLst>
                          <a:ext uri="{FF2B5EF4-FFF2-40B4-BE49-F238E27FC236}">
                            <a16:creationId xmlns:a16="http://schemas.microsoft.com/office/drawing/2014/main" id="{9A82A76A-E36D-448B-8CA8-98660B8D1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6942" y="2770054"/>
                        <a:ext cx="2733675"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2">
            <a:extLst>
              <a:ext uri="{FF2B5EF4-FFF2-40B4-BE49-F238E27FC236}">
                <a16:creationId xmlns:a16="http://schemas.microsoft.com/office/drawing/2014/main" id="{C89025AC-C683-4868-8E4A-13637DA311C1}"/>
              </a:ext>
            </a:extLst>
          </p:cNvPr>
          <p:cNvGraphicFramePr>
            <a:graphicFrameLocks noChangeAspect="1"/>
          </p:cNvGraphicFramePr>
          <p:nvPr>
            <p:extLst>
              <p:ext uri="{D42A27DB-BD31-4B8C-83A1-F6EECF244321}">
                <p14:modId xmlns:p14="http://schemas.microsoft.com/office/powerpoint/2010/main" val="1621941369"/>
              </p:ext>
            </p:extLst>
          </p:nvPr>
        </p:nvGraphicFramePr>
        <p:xfrm>
          <a:off x="385170" y="2845068"/>
          <a:ext cx="3108325" cy="1968500"/>
        </p:xfrm>
        <a:graphic>
          <a:graphicData uri="http://schemas.openxmlformats.org/presentationml/2006/ole">
            <mc:AlternateContent xmlns:mc="http://schemas.openxmlformats.org/markup-compatibility/2006">
              <mc:Choice xmlns:v="urn:schemas-microsoft-com:vml" Requires="v">
                <p:oleObj spid="_x0000_s111662" name="Visio" r:id="rId8" imgW="2109510" imgH="1331433" progId="Visio.Drawing.11">
                  <p:embed/>
                </p:oleObj>
              </mc:Choice>
              <mc:Fallback>
                <p:oleObj name="Visio" r:id="rId8" imgW="2109510" imgH="1331433" progId="Visio.Drawing.11">
                  <p:embed/>
                  <p:pic>
                    <p:nvPicPr>
                      <p:cNvPr id="132101" name="对象 2">
                        <a:extLst>
                          <a:ext uri="{FF2B5EF4-FFF2-40B4-BE49-F238E27FC236}">
                            <a16:creationId xmlns:a16="http://schemas.microsoft.com/office/drawing/2014/main" id="{269ADB51-E106-461C-ADA8-C132F56E3E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70" y="2845068"/>
                        <a:ext cx="31083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2396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par>
                                <p:cTn id="7" presetID="50" presetClass="path" presetSubtype="0" accel="50000" decel="50000" fill="hold" nodeType="withEffect">
                                  <p:stCondLst>
                                    <p:cond delay="0"/>
                                  </p:stCondLst>
                                  <p:childTnLst>
                                    <p:animMotion origin="layout" path="M 2.5E-6 1.48148E-6 L -0.09219 1.48148E-6 C -0.13334 1.48148E-6 -0.1842 -0.01852 -0.1842 -0.03357 L -0.1842 -0.0669 " pathEditMode="relative" rAng="0" ptsTypes="AAAA">
                                      <p:cBhvr>
                                        <p:cTn id="8" dur="2000" fill="hold"/>
                                        <p:tgtEl>
                                          <p:spTgt spid="4"/>
                                        </p:tgtEl>
                                        <p:attrNameLst>
                                          <p:attrName>ppt_x</p:attrName>
                                          <p:attrName>ppt_y</p:attrName>
                                        </p:attrNameLst>
                                      </p:cBhvr>
                                      <p:rCtr x="-9219" y="-3356"/>
                                    </p:animMotion>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7.7.1  </a:t>
            </a:r>
            <a:r>
              <a:rPr lang="zh-CN" altLang="en-US" sz="2800" kern="1200" dirty="0">
                <a:solidFill>
                  <a:srgbClr val="002060"/>
                </a:solidFill>
                <a:effectLst>
                  <a:outerShdw blurRad="38100" dist="38100" dir="2700000" algn="tl">
                    <a:srgbClr val="C0C0C0"/>
                  </a:outerShdw>
                </a:effectLst>
                <a:cs typeface="+mn-cs"/>
              </a:rPr>
              <a:t>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3">
            <a:extLst>
              <a:ext uri="{FF2B5EF4-FFF2-40B4-BE49-F238E27FC236}">
                <a16:creationId xmlns:a16="http://schemas.microsoft.com/office/drawing/2014/main" id="{213BE64C-4E83-453E-BD92-E7651327407F}"/>
              </a:ext>
            </a:extLst>
          </p:cNvPr>
          <p:cNvSpPr txBox="1">
            <a:spLocks noChangeArrowheads="1"/>
          </p:cNvSpPr>
          <p:nvPr/>
        </p:nvSpPr>
        <p:spPr bwMode="auto">
          <a:xfrm>
            <a:off x="435377" y="1454227"/>
            <a:ext cx="81438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【07年期终】树的存储方法主要有哪些？任你画一个树举例说明具体存储结构。（</a:t>
            </a: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cs typeface="Times New Roman" pitchFamily="18" charset="0"/>
              </a:rPr>
              <a:t>6</a:t>
            </a: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分） </a:t>
            </a:r>
          </a:p>
        </p:txBody>
      </p:sp>
    </p:spTree>
    <p:extLst>
      <p:ext uri="{BB962C8B-B14F-4D97-AF65-F5344CB8AC3E}">
        <p14:creationId xmlns:p14="http://schemas.microsoft.com/office/powerpoint/2010/main" val="192145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3">
            <a:extLst>
              <a:ext uri="{FF2B5EF4-FFF2-40B4-BE49-F238E27FC236}">
                <a16:creationId xmlns:a16="http://schemas.microsoft.com/office/drawing/2014/main" id="{6DB14017-2917-4CE9-802C-0B398AF4B74C}"/>
              </a:ext>
            </a:extLst>
          </p:cNvPr>
          <p:cNvSpPr txBox="1">
            <a:spLocks noChangeArrowheads="1"/>
          </p:cNvSpPr>
          <p:nvPr/>
        </p:nvSpPr>
        <p:spPr>
          <a:xfrm>
            <a:off x="457200" y="1341687"/>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树的构造</a:t>
            </a:r>
            <a:endParaRPr lang="en-US" altLang="zh-CN"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r>
              <a:rPr lang="en-US" altLang="zh-CN"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p140</a:t>
            </a: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58293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BB175F59-53AF-4C4B-ACEB-AFC5B917E9D7}"/>
              </a:ext>
            </a:extLst>
          </p:cNvPr>
          <p:cNvSpPr txBox="1">
            <a:spLocks noChangeArrowheads="1"/>
          </p:cNvSpPr>
          <p:nvPr/>
        </p:nvSpPr>
        <p:spPr>
          <a:xfrm>
            <a:off x="794859" y="1371600"/>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树和二叉树之间的转换</a:t>
            </a: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pSp>
        <p:nvGrpSpPr>
          <p:cNvPr id="4" name="Group 5">
            <a:extLst>
              <a:ext uri="{FF2B5EF4-FFF2-40B4-BE49-F238E27FC236}">
                <a16:creationId xmlns:a16="http://schemas.microsoft.com/office/drawing/2014/main" id="{847E86C8-59FD-4AC6-92F9-9EE1E08D979E}"/>
              </a:ext>
            </a:extLst>
          </p:cNvPr>
          <p:cNvGrpSpPr>
            <a:grpSpLocks/>
          </p:cNvGrpSpPr>
          <p:nvPr/>
        </p:nvGrpSpPr>
        <p:grpSpPr bwMode="auto">
          <a:xfrm>
            <a:off x="1185384" y="3797300"/>
            <a:ext cx="2971800" cy="1435100"/>
            <a:chOff x="864" y="1968"/>
            <a:chExt cx="1872" cy="960"/>
          </a:xfrm>
        </p:grpSpPr>
        <p:sp>
          <p:nvSpPr>
            <p:cNvPr id="5" name="Line 6">
              <a:extLst>
                <a:ext uri="{FF2B5EF4-FFF2-40B4-BE49-F238E27FC236}">
                  <a16:creationId xmlns:a16="http://schemas.microsoft.com/office/drawing/2014/main" id="{8FBDF3AB-30B0-460E-8080-B0B04BEBD199}"/>
                </a:ext>
              </a:extLst>
            </p:cNvPr>
            <p:cNvSpPr>
              <a:spLocks noChangeShapeType="1"/>
            </p:cNvSpPr>
            <p:nvPr/>
          </p:nvSpPr>
          <p:spPr bwMode="auto">
            <a:xfrm>
              <a:off x="1344" y="1968"/>
              <a:ext cx="528"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 name="Line 7">
              <a:extLst>
                <a:ext uri="{FF2B5EF4-FFF2-40B4-BE49-F238E27FC236}">
                  <a16:creationId xmlns:a16="http://schemas.microsoft.com/office/drawing/2014/main" id="{20ECE0B0-F697-4FC5-90D6-F2512375B53D}"/>
                </a:ext>
              </a:extLst>
            </p:cNvPr>
            <p:cNvSpPr>
              <a:spLocks noChangeShapeType="1"/>
            </p:cNvSpPr>
            <p:nvPr/>
          </p:nvSpPr>
          <p:spPr bwMode="auto">
            <a:xfrm>
              <a:off x="2256" y="1968"/>
              <a:ext cx="480"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8">
              <a:extLst>
                <a:ext uri="{FF2B5EF4-FFF2-40B4-BE49-F238E27FC236}">
                  <a16:creationId xmlns:a16="http://schemas.microsoft.com/office/drawing/2014/main" id="{3CDE5047-78CF-4C25-862F-3E1AED47CA98}"/>
                </a:ext>
              </a:extLst>
            </p:cNvPr>
            <p:cNvSpPr>
              <a:spLocks noChangeShapeType="1"/>
            </p:cNvSpPr>
            <p:nvPr/>
          </p:nvSpPr>
          <p:spPr bwMode="auto">
            <a:xfrm>
              <a:off x="864" y="2928"/>
              <a:ext cx="624"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 name="Text Box 9">
            <a:extLst>
              <a:ext uri="{FF2B5EF4-FFF2-40B4-BE49-F238E27FC236}">
                <a16:creationId xmlns:a16="http://schemas.microsoft.com/office/drawing/2014/main" id="{222DD6E9-CACC-4FB5-AAA7-468B54F79891}"/>
              </a:ext>
            </a:extLst>
          </p:cNvPr>
          <p:cNvSpPr txBox="1">
            <a:spLocks noChangeArrowheads="1"/>
          </p:cNvSpPr>
          <p:nvPr/>
        </p:nvSpPr>
        <p:spPr bwMode="auto">
          <a:xfrm>
            <a:off x="4984272" y="2581275"/>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FF3300"/>
                </a:solidFill>
                <a:effectLst>
                  <a:outerShdw blurRad="38100" dist="38100" dir="2700000" algn="tl">
                    <a:srgbClr val="C0C0C0"/>
                  </a:outerShdw>
                </a:effectLst>
                <a:latin typeface="Times New Roman" pitchFamily="18" charset="0"/>
              </a:rPr>
              <a:t>  1.兄弟加线</a:t>
            </a:r>
          </a:p>
        </p:txBody>
      </p:sp>
      <p:grpSp>
        <p:nvGrpSpPr>
          <p:cNvPr id="9" name="Group 10">
            <a:extLst>
              <a:ext uri="{FF2B5EF4-FFF2-40B4-BE49-F238E27FC236}">
                <a16:creationId xmlns:a16="http://schemas.microsoft.com/office/drawing/2014/main" id="{9A51F1FB-A176-4E95-BC08-46E224CF0856}"/>
              </a:ext>
            </a:extLst>
          </p:cNvPr>
          <p:cNvGrpSpPr>
            <a:grpSpLocks/>
          </p:cNvGrpSpPr>
          <p:nvPr/>
        </p:nvGrpSpPr>
        <p:grpSpPr bwMode="auto">
          <a:xfrm>
            <a:off x="477359" y="2251075"/>
            <a:ext cx="4292600" cy="3214687"/>
            <a:chOff x="3883" y="2084"/>
            <a:chExt cx="1877" cy="1485"/>
          </a:xfrm>
        </p:grpSpPr>
        <p:sp>
          <p:nvSpPr>
            <p:cNvPr id="10" name="Freeform 11">
              <a:extLst>
                <a:ext uri="{FF2B5EF4-FFF2-40B4-BE49-F238E27FC236}">
                  <a16:creationId xmlns:a16="http://schemas.microsoft.com/office/drawing/2014/main" id="{0989A874-80A9-4EE2-94C7-1106131F4DB5}"/>
                </a:ext>
              </a:extLst>
            </p:cNvPr>
            <p:cNvSpPr>
              <a:spLocks/>
            </p:cNvSpPr>
            <p:nvPr/>
          </p:nvSpPr>
          <p:spPr bwMode="auto">
            <a:xfrm>
              <a:off x="4453" y="2291"/>
              <a:ext cx="429" cy="407"/>
            </a:xfrm>
            <a:custGeom>
              <a:avLst/>
              <a:gdLst>
                <a:gd name="T0" fmla="*/ 283 w 435"/>
                <a:gd name="T1" fmla="*/ 0 h 444"/>
                <a:gd name="T2" fmla="*/ 0 w 435"/>
                <a:gd name="T3" fmla="*/ 30 h 444"/>
                <a:gd name="T4" fmla="*/ 0 60000 65536"/>
                <a:gd name="T5" fmla="*/ 0 60000 65536"/>
              </a:gdLst>
              <a:ahLst/>
              <a:cxnLst>
                <a:cxn ang="T4">
                  <a:pos x="T0" y="T1"/>
                </a:cxn>
                <a:cxn ang="T5">
                  <a:pos x="T2" y="T3"/>
                </a:cxn>
              </a:cxnLst>
              <a:rect l="0" t="0" r="r" b="b"/>
              <a:pathLst>
                <a:path w="435" h="444">
                  <a:moveTo>
                    <a:pt x="435" y="0"/>
                  </a:moveTo>
                  <a:lnTo>
                    <a:pt x="0" y="444"/>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1" name="Freeform 12">
              <a:extLst>
                <a:ext uri="{FF2B5EF4-FFF2-40B4-BE49-F238E27FC236}">
                  <a16:creationId xmlns:a16="http://schemas.microsoft.com/office/drawing/2014/main" id="{27FB0E3E-EC2D-4057-AE73-DE149135CC72}"/>
                </a:ext>
              </a:extLst>
            </p:cNvPr>
            <p:cNvSpPr>
              <a:spLocks/>
            </p:cNvSpPr>
            <p:nvPr/>
          </p:nvSpPr>
          <p:spPr bwMode="auto">
            <a:xfrm>
              <a:off x="4052" y="2885"/>
              <a:ext cx="235" cy="398"/>
            </a:xfrm>
            <a:custGeom>
              <a:avLst/>
              <a:gdLst>
                <a:gd name="T0" fmla="*/ 162 w 238"/>
                <a:gd name="T1" fmla="*/ 0 h 434"/>
                <a:gd name="T2" fmla="*/ 0 w 238"/>
                <a:gd name="T3" fmla="*/ 30 h 434"/>
                <a:gd name="T4" fmla="*/ 0 60000 65536"/>
                <a:gd name="T5" fmla="*/ 0 60000 65536"/>
              </a:gdLst>
              <a:ahLst/>
              <a:cxnLst>
                <a:cxn ang="T4">
                  <a:pos x="T0" y="T1"/>
                </a:cxn>
                <a:cxn ang="T5">
                  <a:pos x="T2" y="T3"/>
                </a:cxn>
              </a:cxnLst>
              <a:rect l="0" t="0" r="r" b="b"/>
              <a:pathLst>
                <a:path w="238" h="434">
                  <a:moveTo>
                    <a:pt x="238" y="0"/>
                  </a:moveTo>
                  <a:lnTo>
                    <a:pt x="0" y="434"/>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2" name="Freeform 13">
              <a:extLst>
                <a:ext uri="{FF2B5EF4-FFF2-40B4-BE49-F238E27FC236}">
                  <a16:creationId xmlns:a16="http://schemas.microsoft.com/office/drawing/2014/main" id="{3EE20F0F-7AB3-4B0E-A368-435C777DB653}"/>
                </a:ext>
              </a:extLst>
            </p:cNvPr>
            <p:cNvSpPr>
              <a:spLocks/>
            </p:cNvSpPr>
            <p:nvPr/>
          </p:nvSpPr>
          <p:spPr bwMode="auto">
            <a:xfrm>
              <a:off x="4488" y="2884"/>
              <a:ext cx="211" cy="434"/>
            </a:xfrm>
            <a:custGeom>
              <a:avLst/>
              <a:gdLst>
                <a:gd name="T0" fmla="*/ 0 w 215"/>
                <a:gd name="T1" fmla="*/ 0 h 473"/>
                <a:gd name="T2" fmla="*/ 121 w 215"/>
                <a:gd name="T3" fmla="*/ 33 h 473"/>
                <a:gd name="T4" fmla="*/ 0 60000 65536"/>
                <a:gd name="T5" fmla="*/ 0 60000 65536"/>
              </a:gdLst>
              <a:ahLst/>
              <a:cxnLst>
                <a:cxn ang="T4">
                  <a:pos x="T0" y="T1"/>
                </a:cxn>
                <a:cxn ang="T5">
                  <a:pos x="T2" y="T3"/>
                </a:cxn>
              </a:cxnLst>
              <a:rect l="0" t="0" r="r" b="b"/>
              <a:pathLst>
                <a:path w="215" h="473">
                  <a:moveTo>
                    <a:pt x="0" y="0"/>
                  </a:moveTo>
                  <a:lnTo>
                    <a:pt x="215" y="473"/>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3" name="Freeform 14">
              <a:extLst>
                <a:ext uri="{FF2B5EF4-FFF2-40B4-BE49-F238E27FC236}">
                  <a16:creationId xmlns:a16="http://schemas.microsoft.com/office/drawing/2014/main" id="{35CDCF5C-7FDE-4A58-B2DC-99149129CD13}"/>
                </a:ext>
              </a:extLst>
            </p:cNvPr>
            <p:cNvSpPr>
              <a:spLocks/>
            </p:cNvSpPr>
            <p:nvPr/>
          </p:nvSpPr>
          <p:spPr bwMode="auto">
            <a:xfrm>
              <a:off x="5124" y="2274"/>
              <a:ext cx="451" cy="401"/>
            </a:xfrm>
            <a:custGeom>
              <a:avLst/>
              <a:gdLst>
                <a:gd name="T0" fmla="*/ 0 w 458"/>
                <a:gd name="T1" fmla="*/ 0 h 438"/>
                <a:gd name="T2" fmla="*/ 284 w 458"/>
                <a:gd name="T3" fmla="*/ 28 h 438"/>
                <a:gd name="T4" fmla="*/ 0 60000 65536"/>
                <a:gd name="T5" fmla="*/ 0 60000 65536"/>
              </a:gdLst>
              <a:ahLst/>
              <a:cxnLst>
                <a:cxn ang="T4">
                  <a:pos x="T0" y="T1"/>
                </a:cxn>
                <a:cxn ang="T5">
                  <a:pos x="T2" y="T3"/>
                </a:cxn>
              </a:cxnLst>
              <a:rect l="0" t="0" r="r" b="b"/>
              <a:pathLst>
                <a:path w="458" h="438">
                  <a:moveTo>
                    <a:pt x="0" y="0"/>
                  </a:moveTo>
                  <a:lnTo>
                    <a:pt x="458" y="438"/>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4" name="Freeform 15">
              <a:extLst>
                <a:ext uri="{FF2B5EF4-FFF2-40B4-BE49-F238E27FC236}">
                  <a16:creationId xmlns:a16="http://schemas.microsoft.com/office/drawing/2014/main" id="{79E7A88E-F46F-48C8-9250-38C203926005}"/>
                </a:ext>
              </a:extLst>
            </p:cNvPr>
            <p:cNvSpPr>
              <a:spLocks/>
            </p:cNvSpPr>
            <p:nvPr/>
          </p:nvSpPr>
          <p:spPr bwMode="auto">
            <a:xfrm>
              <a:off x="5365" y="2900"/>
              <a:ext cx="181" cy="418"/>
            </a:xfrm>
            <a:custGeom>
              <a:avLst/>
              <a:gdLst>
                <a:gd name="T0" fmla="*/ 111 w 184"/>
                <a:gd name="T1" fmla="*/ 0 h 456"/>
                <a:gd name="T2" fmla="*/ 0 w 184"/>
                <a:gd name="T3" fmla="*/ 31 h 456"/>
                <a:gd name="T4" fmla="*/ 0 60000 65536"/>
                <a:gd name="T5" fmla="*/ 0 60000 65536"/>
              </a:gdLst>
              <a:ahLst/>
              <a:cxnLst>
                <a:cxn ang="T4">
                  <a:pos x="T0" y="T1"/>
                </a:cxn>
                <a:cxn ang="T5">
                  <a:pos x="T2" y="T3"/>
                </a:cxn>
              </a:cxnLst>
              <a:rect l="0" t="0" r="r" b="b"/>
              <a:pathLst>
                <a:path w="184" h="456">
                  <a:moveTo>
                    <a:pt x="184" y="0"/>
                  </a:moveTo>
                  <a:lnTo>
                    <a:pt x="0" y="456"/>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5" name="Line 16">
              <a:extLst>
                <a:ext uri="{FF2B5EF4-FFF2-40B4-BE49-F238E27FC236}">
                  <a16:creationId xmlns:a16="http://schemas.microsoft.com/office/drawing/2014/main" id="{42FE1261-04B6-4757-80C9-C77D1A39F954}"/>
                </a:ext>
              </a:extLst>
            </p:cNvPr>
            <p:cNvSpPr>
              <a:spLocks noChangeShapeType="1"/>
            </p:cNvSpPr>
            <p:nvPr/>
          </p:nvSpPr>
          <p:spPr bwMode="auto">
            <a:xfrm>
              <a:off x="5005" y="2341"/>
              <a:ext cx="0" cy="3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108000" tIns="36000" rIns="36000" bIns="10800"/>
            <a:lstStyle/>
            <a:p>
              <a:endParaRPr lang="zh-CN" altLang="en-US"/>
            </a:p>
          </p:txBody>
        </p:sp>
        <p:sp>
          <p:nvSpPr>
            <p:cNvPr id="16" name="Oval 17">
              <a:extLst>
                <a:ext uri="{FF2B5EF4-FFF2-40B4-BE49-F238E27FC236}">
                  <a16:creationId xmlns:a16="http://schemas.microsoft.com/office/drawing/2014/main" id="{6AE8F289-E043-43CC-8ACB-427DD7D603DE}"/>
                </a:ext>
              </a:extLst>
            </p:cNvPr>
            <p:cNvSpPr>
              <a:spLocks noChangeArrowheads="1"/>
            </p:cNvSpPr>
            <p:nvPr/>
          </p:nvSpPr>
          <p:spPr bwMode="auto">
            <a:xfrm>
              <a:off x="4858" y="2084"/>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A</a:t>
              </a:r>
            </a:p>
          </p:txBody>
        </p:sp>
        <p:sp>
          <p:nvSpPr>
            <p:cNvPr id="17" name="Oval 18">
              <a:extLst>
                <a:ext uri="{FF2B5EF4-FFF2-40B4-BE49-F238E27FC236}">
                  <a16:creationId xmlns:a16="http://schemas.microsoft.com/office/drawing/2014/main" id="{D632A7B2-14F3-41E1-AA22-12782557C975}"/>
                </a:ext>
              </a:extLst>
            </p:cNvPr>
            <p:cNvSpPr>
              <a:spLocks noChangeArrowheads="1"/>
            </p:cNvSpPr>
            <p:nvPr/>
          </p:nvSpPr>
          <p:spPr bwMode="auto">
            <a:xfrm>
              <a:off x="4227" y="2651"/>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B</a:t>
              </a:r>
            </a:p>
          </p:txBody>
        </p:sp>
        <p:sp>
          <p:nvSpPr>
            <p:cNvPr id="18" name="Oval 19">
              <a:extLst>
                <a:ext uri="{FF2B5EF4-FFF2-40B4-BE49-F238E27FC236}">
                  <a16:creationId xmlns:a16="http://schemas.microsoft.com/office/drawing/2014/main" id="{5B3A23A7-A10B-4EF0-835A-4F564E44CFD5}"/>
                </a:ext>
              </a:extLst>
            </p:cNvPr>
            <p:cNvSpPr>
              <a:spLocks noChangeArrowheads="1"/>
            </p:cNvSpPr>
            <p:nvPr/>
          </p:nvSpPr>
          <p:spPr bwMode="auto">
            <a:xfrm>
              <a:off x="4887" y="2651"/>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C</a:t>
              </a:r>
            </a:p>
          </p:txBody>
        </p:sp>
        <p:sp>
          <p:nvSpPr>
            <p:cNvPr id="19" name="Oval 20">
              <a:extLst>
                <a:ext uri="{FF2B5EF4-FFF2-40B4-BE49-F238E27FC236}">
                  <a16:creationId xmlns:a16="http://schemas.microsoft.com/office/drawing/2014/main" id="{69446E00-358B-4617-AC5A-A0931BE69CD6}"/>
                </a:ext>
              </a:extLst>
            </p:cNvPr>
            <p:cNvSpPr>
              <a:spLocks noChangeArrowheads="1"/>
            </p:cNvSpPr>
            <p:nvPr/>
          </p:nvSpPr>
          <p:spPr bwMode="auto">
            <a:xfrm>
              <a:off x="5465" y="2651"/>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D</a:t>
              </a:r>
            </a:p>
          </p:txBody>
        </p:sp>
        <p:sp>
          <p:nvSpPr>
            <p:cNvPr id="20" name="Oval 21">
              <a:extLst>
                <a:ext uri="{FF2B5EF4-FFF2-40B4-BE49-F238E27FC236}">
                  <a16:creationId xmlns:a16="http://schemas.microsoft.com/office/drawing/2014/main" id="{C3D07AA0-98B7-40C1-BFF8-165C6A195B45}"/>
                </a:ext>
              </a:extLst>
            </p:cNvPr>
            <p:cNvSpPr>
              <a:spLocks noChangeArrowheads="1"/>
            </p:cNvSpPr>
            <p:nvPr/>
          </p:nvSpPr>
          <p:spPr bwMode="auto">
            <a:xfrm>
              <a:off x="3883" y="3273"/>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E</a:t>
              </a:r>
            </a:p>
          </p:txBody>
        </p:sp>
        <p:sp>
          <p:nvSpPr>
            <p:cNvPr id="21" name="Oval 22">
              <a:extLst>
                <a:ext uri="{FF2B5EF4-FFF2-40B4-BE49-F238E27FC236}">
                  <a16:creationId xmlns:a16="http://schemas.microsoft.com/office/drawing/2014/main" id="{18E25F09-D6CD-4188-9534-5EE7830F8B30}"/>
                </a:ext>
              </a:extLst>
            </p:cNvPr>
            <p:cNvSpPr>
              <a:spLocks noChangeArrowheads="1"/>
            </p:cNvSpPr>
            <p:nvPr/>
          </p:nvSpPr>
          <p:spPr bwMode="auto">
            <a:xfrm>
              <a:off x="4533" y="3273"/>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F</a:t>
              </a:r>
            </a:p>
          </p:txBody>
        </p:sp>
        <p:sp>
          <p:nvSpPr>
            <p:cNvPr id="22" name="Oval 23">
              <a:extLst>
                <a:ext uri="{FF2B5EF4-FFF2-40B4-BE49-F238E27FC236}">
                  <a16:creationId xmlns:a16="http://schemas.microsoft.com/office/drawing/2014/main" id="{59F365B9-1CBD-4C72-8648-23415B513F76}"/>
                </a:ext>
              </a:extLst>
            </p:cNvPr>
            <p:cNvSpPr>
              <a:spLocks noChangeArrowheads="1"/>
            </p:cNvSpPr>
            <p:nvPr/>
          </p:nvSpPr>
          <p:spPr bwMode="auto">
            <a:xfrm>
              <a:off x="5193" y="3274"/>
              <a:ext cx="295" cy="29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G</a:t>
              </a:r>
            </a:p>
          </p:txBody>
        </p:sp>
      </p:grpSp>
    </p:spTree>
    <p:extLst>
      <p:ext uri="{BB962C8B-B14F-4D97-AF65-F5344CB8AC3E}">
        <p14:creationId xmlns:p14="http://schemas.microsoft.com/office/powerpoint/2010/main" val="337527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5" name="Rectangle 3">
            <a:extLst>
              <a:ext uri="{FF2B5EF4-FFF2-40B4-BE49-F238E27FC236}">
                <a16:creationId xmlns:a16="http://schemas.microsoft.com/office/drawing/2014/main" id="{296FE70E-8EAA-44D2-972D-9E5239BBEE15}"/>
              </a:ext>
            </a:extLst>
          </p:cNvPr>
          <p:cNvSpPr txBox="1">
            <a:spLocks noChangeArrowheads="1"/>
          </p:cNvSpPr>
          <p:nvPr/>
        </p:nvSpPr>
        <p:spPr>
          <a:xfrm>
            <a:off x="800368" y="1455853"/>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树和二叉树之间的转换</a:t>
            </a: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grpSp>
        <p:nvGrpSpPr>
          <p:cNvPr id="6" name="Group 5">
            <a:extLst>
              <a:ext uri="{FF2B5EF4-FFF2-40B4-BE49-F238E27FC236}">
                <a16:creationId xmlns:a16="http://schemas.microsoft.com/office/drawing/2014/main" id="{BD3916B0-2E21-40AB-B39A-D90C666CD9D8}"/>
              </a:ext>
            </a:extLst>
          </p:cNvPr>
          <p:cNvGrpSpPr>
            <a:grpSpLocks/>
          </p:cNvGrpSpPr>
          <p:nvPr/>
        </p:nvGrpSpPr>
        <p:grpSpPr bwMode="auto">
          <a:xfrm>
            <a:off x="1190893" y="3881553"/>
            <a:ext cx="2971800" cy="1435100"/>
            <a:chOff x="864" y="1968"/>
            <a:chExt cx="1872" cy="960"/>
          </a:xfrm>
        </p:grpSpPr>
        <p:sp>
          <p:nvSpPr>
            <p:cNvPr id="7" name="Line 6">
              <a:extLst>
                <a:ext uri="{FF2B5EF4-FFF2-40B4-BE49-F238E27FC236}">
                  <a16:creationId xmlns:a16="http://schemas.microsoft.com/office/drawing/2014/main" id="{8D38D51F-696D-48D3-84CB-91D1C8B8DAFA}"/>
                </a:ext>
              </a:extLst>
            </p:cNvPr>
            <p:cNvSpPr>
              <a:spLocks noChangeShapeType="1"/>
            </p:cNvSpPr>
            <p:nvPr/>
          </p:nvSpPr>
          <p:spPr bwMode="auto">
            <a:xfrm>
              <a:off x="1344" y="1968"/>
              <a:ext cx="528"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7">
              <a:extLst>
                <a:ext uri="{FF2B5EF4-FFF2-40B4-BE49-F238E27FC236}">
                  <a16:creationId xmlns:a16="http://schemas.microsoft.com/office/drawing/2014/main" id="{FF1F3EED-0569-461A-A2F1-DC4C6B223EF0}"/>
                </a:ext>
              </a:extLst>
            </p:cNvPr>
            <p:cNvSpPr>
              <a:spLocks noChangeShapeType="1"/>
            </p:cNvSpPr>
            <p:nvPr/>
          </p:nvSpPr>
          <p:spPr bwMode="auto">
            <a:xfrm>
              <a:off x="2256" y="1968"/>
              <a:ext cx="480"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Line 8">
              <a:extLst>
                <a:ext uri="{FF2B5EF4-FFF2-40B4-BE49-F238E27FC236}">
                  <a16:creationId xmlns:a16="http://schemas.microsoft.com/office/drawing/2014/main" id="{382A2445-3EBA-4C27-ACE1-30721092B372}"/>
                </a:ext>
              </a:extLst>
            </p:cNvPr>
            <p:cNvSpPr>
              <a:spLocks noChangeShapeType="1"/>
            </p:cNvSpPr>
            <p:nvPr/>
          </p:nvSpPr>
          <p:spPr bwMode="auto">
            <a:xfrm>
              <a:off x="864" y="2928"/>
              <a:ext cx="624"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 name="Text Box 9">
            <a:extLst>
              <a:ext uri="{FF2B5EF4-FFF2-40B4-BE49-F238E27FC236}">
                <a16:creationId xmlns:a16="http://schemas.microsoft.com/office/drawing/2014/main" id="{39693C26-C355-46AB-A562-4FD21239299C}"/>
              </a:ext>
            </a:extLst>
          </p:cNvPr>
          <p:cNvSpPr txBox="1">
            <a:spLocks noChangeArrowheads="1"/>
          </p:cNvSpPr>
          <p:nvPr/>
        </p:nvSpPr>
        <p:spPr bwMode="auto">
          <a:xfrm>
            <a:off x="4989781" y="266552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FF3300"/>
                </a:solidFill>
                <a:effectLst>
                  <a:outerShdw blurRad="38100" dist="38100" dir="2700000" algn="tl">
                    <a:srgbClr val="C0C0C0"/>
                  </a:outerShdw>
                </a:effectLst>
                <a:latin typeface="Times New Roman" pitchFamily="18" charset="0"/>
              </a:rPr>
              <a:t>  1.兄弟加线</a:t>
            </a:r>
          </a:p>
        </p:txBody>
      </p:sp>
      <p:sp>
        <p:nvSpPr>
          <p:cNvPr id="11" name="Freeform 11">
            <a:extLst>
              <a:ext uri="{FF2B5EF4-FFF2-40B4-BE49-F238E27FC236}">
                <a16:creationId xmlns:a16="http://schemas.microsoft.com/office/drawing/2014/main" id="{4A8922B8-2FA3-4239-87E6-B7CA5F9E1F51}"/>
              </a:ext>
            </a:extLst>
          </p:cNvPr>
          <p:cNvSpPr>
            <a:spLocks/>
          </p:cNvSpPr>
          <p:nvPr/>
        </p:nvSpPr>
        <p:spPr bwMode="auto">
          <a:xfrm>
            <a:off x="1786206" y="2783003"/>
            <a:ext cx="981075" cy="881062"/>
          </a:xfrm>
          <a:custGeom>
            <a:avLst/>
            <a:gdLst>
              <a:gd name="T0" fmla="*/ 2147483646 w 435"/>
              <a:gd name="T1" fmla="*/ 0 h 444"/>
              <a:gd name="T2" fmla="*/ 0 w 435"/>
              <a:gd name="T3" fmla="*/ 2147483646 h 444"/>
              <a:gd name="T4" fmla="*/ 0 60000 65536"/>
              <a:gd name="T5" fmla="*/ 0 60000 65536"/>
            </a:gdLst>
            <a:ahLst/>
            <a:cxnLst>
              <a:cxn ang="T4">
                <a:pos x="T0" y="T1"/>
              </a:cxn>
              <a:cxn ang="T5">
                <a:pos x="T2" y="T3"/>
              </a:cxn>
            </a:cxnLst>
            <a:rect l="0" t="0" r="r" b="b"/>
            <a:pathLst>
              <a:path w="435" h="444">
                <a:moveTo>
                  <a:pt x="435" y="0"/>
                </a:moveTo>
                <a:lnTo>
                  <a:pt x="0" y="444"/>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2" name="Freeform 12">
            <a:extLst>
              <a:ext uri="{FF2B5EF4-FFF2-40B4-BE49-F238E27FC236}">
                <a16:creationId xmlns:a16="http://schemas.microsoft.com/office/drawing/2014/main" id="{A5743EE7-6FE8-4958-BDA0-3B045D2DE647}"/>
              </a:ext>
            </a:extLst>
          </p:cNvPr>
          <p:cNvSpPr>
            <a:spLocks/>
          </p:cNvSpPr>
          <p:nvPr/>
        </p:nvSpPr>
        <p:spPr bwMode="auto">
          <a:xfrm>
            <a:off x="868631" y="4068878"/>
            <a:ext cx="538162" cy="862012"/>
          </a:xfrm>
          <a:custGeom>
            <a:avLst/>
            <a:gdLst>
              <a:gd name="T0" fmla="*/ 2147483646 w 238"/>
              <a:gd name="T1" fmla="*/ 0 h 434"/>
              <a:gd name="T2" fmla="*/ 0 w 238"/>
              <a:gd name="T3" fmla="*/ 2147483646 h 434"/>
              <a:gd name="T4" fmla="*/ 0 60000 65536"/>
              <a:gd name="T5" fmla="*/ 0 60000 65536"/>
            </a:gdLst>
            <a:ahLst/>
            <a:cxnLst>
              <a:cxn ang="T4">
                <a:pos x="T0" y="T1"/>
              </a:cxn>
              <a:cxn ang="T5">
                <a:pos x="T2" y="T3"/>
              </a:cxn>
            </a:cxnLst>
            <a:rect l="0" t="0" r="r" b="b"/>
            <a:pathLst>
              <a:path w="238" h="434">
                <a:moveTo>
                  <a:pt x="238" y="0"/>
                </a:moveTo>
                <a:lnTo>
                  <a:pt x="0" y="434"/>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3" name="Freeform 13">
            <a:extLst>
              <a:ext uri="{FF2B5EF4-FFF2-40B4-BE49-F238E27FC236}">
                <a16:creationId xmlns:a16="http://schemas.microsoft.com/office/drawing/2014/main" id="{27224198-BB5E-4DD9-BB48-A7531414A6C1}"/>
              </a:ext>
            </a:extLst>
          </p:cNvPr>
          <p:cNvSpPr>
            <a:spLocks/>
          </p:cNvSpPr>
          <p:nvPr/>
        </p:nvSpPr>
        <p:spPr bwMode="auto">
          <a:xfrm>
            <a:off x="1867168" y="4067290"/>
            <a:ext cx="482600" cy="939800"/>
          </a:xfrm>
          <a:custGeom>
            <a:avLst/>
            <a:gdLst>
              <a:gd name="T0" fmla="*/ 0 w 215"/>
              <a:gd name="T1" fmla="*/ 0 h 473"/>
              <a:gd name="T2" fmla="*/ 2147483646 w 215"/>
              <a:gd name="T3" fmla="*/ 2147483646 h 473"/>
              <a:gd name="T4" fmla="*/ 0 60000 65536"/>
              <a:gd name="T5" fmla="*/ 0 60000 65536"/>
            </a:gdLst>
            <a:ahLst/>
            <a:cxnLst>
              <a:cxn ang="T4">
                <a:pos x="T0" y="T1"/>
              </a:cxn>
              <a:cxn ang="T5">
                <a:pos x="T2" y="T3"/>
              </a:cxn>
            </a:cxnLst>
            <a:rect l="0" t="0" r="r" b="b"/>
            <a:pathLst>
              <a:path w="215" h="473">
                <a:moveTo>
                  <a:pt x="0" y="0"/>
                </a:moveTo>
                <a:lnTo>
                  <a:pt x="215" y="473"/>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4" name="Freeform 14">
            <a:extLst>
              <a:ext uri="{FF2B5EF4-FFF2-40B4-BE49-F238E27FC236}">
                <a16:creationId xmlns:a16="http://schemas.microsoft.com/office/drawing/2014/main" id="{AE24614D-2FD1-46E1-8E73-6F4E9C39FFB4}"/>
              </a:ext>
            </a:extLst>
          </p:cNvPr>
          <p:cNvSpPr>
            <a:spLocks/>
          </p:cNvSpPr>
          <p:nvPr/>
        </p:nvSpPr>
        <p:spPr bwMode="auto">
          <a:xfrm>
            <a:off x="3321318" y="2746490"/>
            <a:ext cx="1030288" cy="868363"/>
          </a:xfrm>
          <a:custGeom>
            <a:avLst/>
            <a:gdLst>
              <a:gd name="T0" fmla="*/ 0 w 458"/>
              <a:gd name="T1" fmla="*/ 0 h 438"/>
              <a:gd name="T2" fmla="*/ 2147483646 w 458"/>
              <a:gd name="T3" fmla="*/ 2147483646 h 438"/>
              <a:gd name="T4" fmla="*/ 0 60000 65536"/>
              <a:gd name="T5" fmla="*/ 0 60000 65536"/>
            </a:gdLst>
            <a:ahLst/>
            <a:cxnLst>
              <a:cxn ang="T4">
                <a:pos x="T0" y="T1"/>
              </a:cxn>
              <a:cxn ang="T5">
                <a:pos x="T2" y="T3"/>
              </a:cxn>
            </a:cxnLst>
            <a:rect l="0" t="0" r="r" b="b"/>
            <a:pathLst>
              <a:path w="458" h="438">
                <a:moveTo>
                  <a:pt x="0" y="0"/>
                </a:moveTo>
                <a:lnTo>
                  <a:pt x="458" y="438"/>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5" name="Freeform 15">
            <a:extLst>
              <a:ext uri="{FF2B5EF4-FFF2-40B4-BE49-F238E27FC236}">
                <a16:creationId xmlns:a16="http://schemas.microsoft.com/office/drawing/2014/main" id="{D0083287-810B-4F23-9C95-9FF1489A91FA}"/>
              </a:ext>
            </a:extLst>
          </p:cNvPr>
          <p:cNvSpPr>
            <a:spLocks/>
          </p:cNvSpPr>
          <p:nvPr/>
        </p:nvSpPr>
        <p:spPr bwMode="auto">
          <a:xfrm>
            <a:off x="3872181" y="4102215"/>
            <a:ext cx="414337" cy="904875"/>
          </a:xfrm>
          <a:custGeom>
            <a:avLst/>
            <a:gdLst>
              <a:gd name="T0" fmla="*/ 2147483646 w 184"/>
              <a:gd name="T1" fmla="*/ 0 h 456"/>
              <a:gd name="T2" fmla="*/ 0 w 184"/>
              <a:gd name="T3" fmla="*/ 2147483646 h 456"/>
              <a:gd name="T4" fmla="*/ 0 60000 65536"/>
              <a:gd name="T5" fmla="*/ 0 60000 65536"/>
            </a:gdLst>
            <a:ahLst/>
            <a:cxnLst>
              <a:cxn ang="T4">
                <a:pos x="T0" y="T1"/>
              </a:cxn>
              <a:cxn ang="T5">
                <a:pos x="T2" y="T3"/>
              </a:cxn>
            </a:cxnLst>
            <a:rect l="0" t="0" r="r" b="b"/>
            <a:pathLst>
              <a:path w="184" h="456">
                <a:moveTo>
                  <a:pt x="184" y="0"/>
                </a:moveTo>
                <a:lnTo>
                  <a:pt x="0" y="456"/>
                </a:lnTo>
              </a:path>
            </a:pathLst>
          </a:custGeom>
          <a:gradFill rotWithShape="0">
            <a:gsLst>
              <a:gs pos="0">
                <a:srgbClr val="FFFF00"/>
              </a:gs>
              <a:gs pos="100000">
                <a:srgbClr val="767600"/>
              </a:gs>
            </a:gsLst>
            <a:path path="rect">
              <a:fillToRect l="50000" t="50000" r="50000" b="50000"/>
            </a:path>
          </a:gradFill>
          <a:ln w="28575" cmpd="sng">
            <a:solidFill>
              <a:schemeClr val="tx1"/>
            </a:solidFill>
            <a:round/>
            <a:headEnd/>
            <a:tailEnd/>
          </a:ln>
        </p:spPr>
        <p:txBody>
          <a:bodyPr lIns="108000" tIns="36000" rIns="36000" bIns="10800"/>
          <a:lstStyle/>
          <a:p>
            <a:endParaRPr lang="zh-CN" altLang="en-US"/>
          </a:p>
        </p:txBody>
      </p:sp>
      <p:sp>
        <p:nvSpPr>
          <p:cNvPr id="16" name="Line 16">
            <a:extLst>
              <a:ext uri="{FF2B5EF4-FFF2-40B4-BE49-F238E27FC236}">
                <a16:creationId xmlns:a16="http://schemas.microsoft.com/office/drawing/2014/main" id="{05B859BD-B1FE-4291-880A-966950F0EC15}"/>
              </a:ext>
            </a:extLst>
          </p:cNvPr>
          <p:cNvSpPr>
            <a:spLocks noChangeShapeType="1"/>
          </p:cNvSpPr>
          <p:nvPr/>
        </p:nvSpPr>
        <p:spPr bwMode="auto">
          <a:xfrm>
            <a:off x="3048268" y="2890953"/>
            <a:ext cx="0" cy="676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108000" tIns="36000" rIns="36000" bIns="10800"/>
          <a:lstStyle/>
          <a:p>
            <a:endParaRPr lang="zh-CN" altLang="en-US"/>
          </a:p>
        </p:txBody>
      </p:sp>
      <p:sp>
        <p:nvSpPr>
          <p:cNvPr id="17" name="Oval 17">
            <a:extLst>
              <a:ext uri="{FF2B5EF4-FFF2-40B4-BE49-F238E27FC236}">
                <a16:creationId xmlns:a16="http://schemas.microsoft.com/office/drawing/2014/main" id="{34BB6836-B276-482B-8120-391FA11683FA}"/>
              </a:ext>
            </a:extLst>
          </p:cNvPr>
          <p:cNvSpPr>
            <a:spLocks noChangeArrowheads="1"/>
          </p:cNvSpPr>
          <p:nvPr/>
        </p:nvSpPr>
        <p:spPr bwMode="auto">
          <a:xfrm>
            <a:off x="2713306" y="2335328"/>
            <a:ext cx="674687" cy="63817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A</a:t>
            </a:r>
          </a:p>
        </p:txBody>
      </p:sp>
      <p:sp>
        <p:nvSpPr>
          <p:cNvPr id="18" name="Oval 18">
            <a:extLst>
              <a:ext uri="{FF2B5EF4-FFF2-40B4-BE49-F238E27FC236}">
                <a16:creationId xmlns:a16="http://schemas.microsoft.com/office/drawing/2014/main" id="{5927C4C8-F3E0-467A-9957-CABB5DBB110D}"/>
              </a:ext>
            </a:extLst>
          </p:cNvPr>
          <p:cNvSpPr>
            <a:spLocks noChangeArrowheads="1"/>
          </p:cNvSpPr>
          <p:nvPr/>
        </p:nvSpPr>
        <p:spPr bwMode="auto">
          <a:xfrm>
            <a:off x="1270268" y="3562465"/>
            <a:ext cx="674688" cy="63817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B</a:t>
            </a:r>
          </a:p>
        </p:txBody>
      </p:sp>
      <p:sp>
        <p:nvSpPr>
          <p:cNvPr id="19" name="Oval 19">
            <a:extLst>
              <a:ext uri="{FF2B5EF4-FFF2-40B4-BE49-F238E27FC236}">
                <a16:creationId xmlns:a16="http://schemas.microsoft.com/office/drawing/2014/main" id="{1FCC5BFB-1BAA-4B4B-90E0-590583DBDF2E}"/>
              </a:ext>
            </a:extLst>
          </p:cNvPr>
          <p:cNvSpPr>
            <a:spLocks noChangeArrowheads="1"/>
          </p:cNvSpPr>
          <p:nvPr/>
        </p:nvSpPr>
        <p:spPr bwMode="auto">
          <a:xfrm>
            <a:off x="2778393" y="3562465"/>
            <a:ext cx="674688" cy="63817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C</a:t>
            </a:r>
          </a:p>
        </p:txBody>
      </p:sp>
      <p:sp>
        <p:nvSpPr>
          <p:cNvPr id="20" name="Oval 20">
            <a:extLst>
              <a:ext uri="{FF2B5EF4-FFF2-40B4-BE49-F238E27FC236}">
                <a16:creationId xmlns:a16="http://schemas.microsoft.com/office/drawing/2014/main" id="{2D178422-41DC-4AC2-85D5-716802EF978F}"/>
              </a:ext>
            </a:extLst>
          </p:cNvPr>
          <p:cNvSpPr>
            <a:spLocks noChangeArrowheads="1"/>
          </p:cNvSpPr>
          <p:nvPr/>
        </p:nvSpPr>
        <p:spPr bwMode="auto">
          <a:xfrm>
            <a:off x="4100781" y="3562465"/>
            <a:ext cx="674687" cy="63817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D</a:t>
            </a:r>
          </a:p>
        </p:txBody>
      </p:sp>
      <p:sp>
        <p:nvSpPr>
          <p:cNvPr id="21" name="Oval 21">
            <a:extLst>
              <a:ext uri="{FF2B5EF4-FFF2-40B4-BE49-F238E27FC236}">
                <a16:creationId xmlns:a16="http://schemas.microsoft.com/office/drawing/2014/main" id="{67592D27-1840-4BBA-A3A1-ACD3BC41A307}"/>
              </a:ext>
            </a:extLst>
          </p:cNvPr>
          <p:cNvSpPr>
            <a:spLocks noChangeArrowheads="1"/>
          </p:cNvSpPr>
          <p:nvPr/>
        </p:nvSpPr>
        <p:spPr bwMode="auto">
          <a:xfrm>
            <a:off x="482868" y="4908665"/>
            <a:ext cx="674688" cy="639763"/>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E</a:t>
            </a:r>
          </a:p>
        </p:txBody>
      </p:sp>
      <p:sp>
        <p:nvSpPr>
          <p:cNvPr id="22" name="Oval 22">
            <a:extLst>
              <a:ext uri="{FF2B5EF4-FFF2-40B4-BE49-F238E27FC236}">
                <a16:creationId xmlns:a16="http://schemas.microsoft.com/office/drawing/2014/main" id="{898AA6E8-1093-4864-AC9D-CF3D8EB2DF94}"/>
              </a:ext>
            </a:extLst>
          </p:cNvPr>
          <p:cNvSpPr>
            <a:spLocks noChangeArrowheads="1"/>
          </p:cNvSpPr>
          <p:nvPr/>
        </p:nvSpPr>
        <p:spPr bwMode="auto">
          <a:xfrm>
            <a:off x="1968768" y="4908665"/>
            <a:ext cx="674688" cy="639763"/>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F</a:t>
            </a:r>
          </a:p>
        </p:txBody>
      </p:sp>
      <p:sp>
        <p:nvSpPr>
          <p:cNvPr id="23" name="Oval 23">
            <a:extLst>
              <a:ext uri="{FF2B5EF4-FFF2-40B4-BE49-F238E27FC236}">
                <a16:creationId xmlns:a16="http://schemas.microsoft.com/office/drawing/2014/main" id="{B21378AA-AF9B-488D-826A-0DF0B4951E25}"/>
              </a:ext>
            </a:extLst>
          </p:cNvPr>
          <p:cNvSpPr>
            <a:spLocks noChangeArrowheads="1"/>
          </p:cNvSpPr>
          <p:nvPr/>
        </p:nvSpPr>
        <p:spPr bwMode="auto">
          <a:xfrm>
            <a:off x="3478481" y="4911840"/>
            <a:ext cx="674687" cy="63817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36000" rIns="36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G</a:t>
            </a:r>
          </a:p>
        </p:txBody>
      </p:sp>
      <p:sp>
        <p:nvSpPr>
          <p:cNvPr id="24" name="Text Box 8">
            <a:extLst>
              <a:ext uri="{FF2B5EF4-FFF2-40B4-BE49-F238E27FC236}">
                <a16:creationId xmlns:a16="http://schemas.microsoft.com/office/drawing/2014/main" id="{79B5EA53-FB4F-49B4-817B-8D1598D41D55}"/>
              </a:ext>
            </a:extLst>
          </p:cNvPr>
          <p:cNvSpPr txBox="1">
            <a:spLocks noChangeArrowheads="1"/>
          </p:cNvSpPr>
          <p:nvPr/>
        </p:nvSpPr>
        <p:spPr bwMode="auto">
          <a:xfrm>
            <a:off x="5169168" y="3294178"/>
            <a:ext cx="2514600" cy="181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3300"/>
                </a:solidFill>
                <a:effectLst>
                  <a:outerShdw blurRad="38100" dist="38100" dir="2700000" algn="tl">
                    <a:srgbClr val="C0C0C0"/>
                  </a:outerShdw>
                </a:effectLst>
                <a:latin typeface="Times New Roman" pitchFamily="18" charset="0"/>
              </a:rPr>
              <a:t>2.</a:t>
            </a:r>
            <a:r>
              <a:rPr lang="zh-CN" altLang="en-US" sz="2800" b="1" dirty="0">
                <a:solidFill>
                  <a:srgbClr val="FF3300"/>
                </a:solidFill>
                <a:effectLst>
                  <a:outerShdw blurRad="38100" dist="38100" dir="2700000" algn="tl">
                    <a:srgbClr val="C0C0C0"/>
                  </a:outerShdw>
                </a:effectLst>
                <a:latin typeface="Times New Roman" pitchFamily="18" charset="0"/>
              </a:rPr>
              <a:t>保留双亲与第一孩子连线</a:t>
            </a:r>
            <a:r>
              <a:rPr lang="en-US" altLang="zh-CN" sz="2800" b="1" dirty="0">
                <a:solidFill>
                  <a:srgbClr val="FF3300"/>
                </a:solidFill>
                <a:effectLst>
                  <a:outerShdw blurRad="38100" dist="38100" dir="2700000" algn="tl">
                    <a:srgbClr val="C0C0C0"/>
                  </a:outerShdw>
                </a:effectLst>
                <a:latin typeface="Times New Roman" pitchFamily="18" charset="0"/>
              </a:rPr>
              <a:t>,</a:t>
            </a:r>
            <a:r>
              <a:rPr lang="zh-CN" altLang="en-US" sz="2800" b="1" dirty="0">
                <a:solidFill>
                  <a:srgbClr val="FF3300"/>
                </a:solidFill>
                <a:effectLst>
                  <a:outerShdw blurRad="38100" dist="38100" dir="2700000" algn="tl">
                    <a:srgbClr val="C0C0C0"/>
                  </a:outerShdw>
                </a:effectLst>
                <a:latin typeface="Times New Roman" pitchFamily="18" charset="0"/>
              </a:rPr>
              <a:t>删去与其他孩子的连线</a:t>
            </a:r>
          </a:p>
        </p:txBody>
      </p:sp>
    </p:spTree>
    <p:extLst>
      <p:ext uri="{BB962C8B-B14F-4D97-AF65-F5344CB8AC3E}">
        <p14:creationId xmlns:p14="http://schemas.microsoft.com/office/powerpoint/2010/main" val="244365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4">
            <a:extLst>
              <a:ext uri="{FF2B5EF4-FFF2-40B4-BE49-F238E27FC236}">
                <a16:creationId xmlns:a16="http://schemas.microsoft.com/office/drawing/2014/main" id="{565533DA-2160-4BEB-9CA4-9D0A19949A31}"/>
              </a:ext>
            </a:extLst>
          </p:cNvPr>
          <p:cNvSpPr txBox="1">
            <a:spLocks noChangeArrowheads="1"/>
          </p:cNvSpPr>
          <p:nvPr/>
        </p:nvSpPr>
        <p:spPr bwMode="auto">
          <a:xfrm>
            <a:off x="4861367" y="2683067"/>
            <a:ext cx="32321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FF3300"/>
                </a:solidFill>
                <a:effectLst>
                  <a:outerShdw blurRad="38100" dist="38100" dir="2700000" algn="tl">
                    <a:srgbClr val="C0C0C0"/>
                  </a:outerShdw>
                </a:effectLst>
                <a:latin typeface="Times New Roman" pitchFamily="18" charset="0"/>
              </a:rPr>
              <a:t>3.顺时针转动,使之层次分明</a:t>
            </a:r>
          </a:p>
        </p:txBody>
      </p:sp>
      <p:grpSp>
        <p:nvGrpSpPr>
          <p:cNvPr id="4" name="Group 19">
            <a:extLst>
              <a:ext uri="{FF2B5EF4-FFF2-40B4-BE49-F238E27FC236}">
                <a16:creationId xmlns:a16="http://schemas.microsoft.com/office/drawing/2014/main" id="{19A2F4D6-3F33-4742-A8BB-958812EC0CC8}"/>
              </a:ext>
            </a:extLst>
          </p:cNvPr>
          <p:cNvGrpSpPr>
            <a:grpSpLocks/>
          </p:cNvGrpSpPr>
          <p:nvPr/>
        </p:nvGrpSpPr>
        <p:grpSpPr bwMode="auto">
          <a:xfrm>
            <a:off x="501210" y="1246571"/>
            <a:ext cx="3332162" cy="5014912"/>
            <a:chOff x="399" y="1101"/>
            <a:chExt cx="2099" cy="3159"/>
          </a:xfrm>
        </p:grpSpPr>
        <p:sp>
          <p:nvSpPr>
            <p:cNvPr id="5" name="Freeform 20">
              <a:extLst>
                <a:ext uri="{FF2B5EF4-FFF2-40B4-BE49-F238E27FC236}">
                  <a16:creationId xmlns:a16="http://schemas.microsoft.com/office/drawing/2014/main" id="{53533ED8-156B-4B5C-99D2-DE0D4356A51D}"/>
                </a:ext>
              </a:extLst>
            </p:cNvPr>
            <p:cNvSpPr>
              <a:spLocks/>
            </p:cNvSpPr>
            <p:nvPr/>
          </p:nvSpPr>
          <p:spPr bwMode="auto">
            <a:xfrm>
              <a:off x="1909" y="3473"/>
              <a:ext cx="329" cy="456"/>
            </a:xfrm>
            <a:custGeom>
              <a:avLst/>
              <a:gdLst>
                <a:gd name="T0" fmla="*/ 11719003 w 232"/>
                <a:gd name="T1" fmla="*/ 0 h 397"/>
                <a:gd name="T2" fmla="*/ 0 w 232"/>
                <a:gd name="T3" fmla="*/ 29154 h 397"/>
                <a:gd name="T4" fmla="*/ 0 60000 65536"/>
                <a:gd name="T5" fmla="*/ 0 60000 65536"/>
              </a:gdLst>
              <a:ahLst/>
              <a:cxnLst>
                <a:cxn ang="T4">
                  <a:pos x="T0" y="T1"/>
                </a:cxn>
                <a:cxn ang="T5">
                  <a:pos x="T2" y="T3"/>
                </a:cxn>
              </a:cxnLst>
              <a:rect l="0" t="0" r="r" b="b"/>
              <a:pathLst>
                <a:path w="232" h="397">
                  <a:moveTo>
                    <a:pt x="232" y="0"/>
                  </a:moveTo>
                  <a:lnTo>
                    <a:pt x="0" y="397"/>
                  </a:lnTo>
                </a:path>
              </a:pathLst>
            </a:custGeom>
            <a:gradFill rotWithShape="0">
              <a:gsLst>
                <a:gs pos="0">
                  <a:srgbClr val="339966"/>
                </a:gs>
                <a:gs pos="100000">
                  <a:srgbClr val="18472F"/>
                </a:gs>
              </a:gsLst>
              <a:path path="rect">
                <a:fillToRect r="100000" b="100000"/>
              </a:path>
            </a:gradFill>
            <a:ln w="28575">
              <a:solidFill>
                <a:schemeClr val="tx1"/>
              </a:solidFill>
              <a:round/>
              <a:headEnd/>
              <a:tailEnd/>
            </a:ln>
          </p:spPr>
          <p:txBody>
            <a:bodyPr lIns="90000" tIns="100800" rIns="18000" bIns="10800"/>
            <a:lstStyle/>
            <a:p>
              <a:endParaRPr lang="zh-CN" altLang="en-US"/>
            </a:p>
          </p:txBody>
        </p:sp>
        <p:sp>
          <p:nvSpPr>
            <p:cNvPr id="6" name="Oval 21">
              <a:extLst>
                <a:ext uri="{FF2B5EF4-FFF2-40B4-BE49-F238E27FC236}">
                  <a16:creationId xmlns:a16="http://schemas.microsoft.com/office/drawing/2014/main" id="{50E6E6D8-E9F0-4577-8E92-8B8AA83EEAC9}"/>
                </a:ext>
              </a:extLst>
            </p:cNvPr>
            <p:cNvSpPr>
              <a:spLocks noChangeArrowheads="1"/>
            </p:cNvSpPr>
            <p:nvPr/>
          </p:nvSpPr>
          <p:spPr bwMode="auto">
            <a:xfrm>
              <a:off x="1640" y="3875"/>
              <a:ext cx="403" cy="38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G</a:t>
              </a:r>
            </a:p>
          </p:txBody>
        </p:sp>
        <p:sp>
          <p:nvSpPr>
            <p:cNvPr id="7" name="Oval 22">
              <a:extLst>
                <a:ext uri="{FF2B5EF4-FFF2-40B4-BE49-F238E27FC236}">
                  <a16:creationId xmlns:a16="http://schemas.microsoft.com/office/drawing/2014/main" id="{D120E1DE-264B-480B-AA24-4EA4BE4C25BF}"/>
                </a:ext>
              </a:extLst>
            </p:cNvPr>
            <p:cNvSpPr>
              <a:spLocks noChangeArrowheads="1"/>
            </p:cNvSpPr>
            <p:nvPr/>
          </p:nvSpPr>
          <p:spPr bwMode="auto">
            <a:xfrm>
              <a:off x="2095" y="3105"/>
              <a:ext cx="403" cy="38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D</a:t>
              </a:r>
            </a:p>
          </p:txBody>
        </p:sp>
        <p:sp>
          <p:nvSpPr>
            <p:cNvPr id="8" name="Freeform 23">
              <a:extLst>
                <a:ext uri="{FF2B5EF4-FFF2-40B4-BE49-F238E27FC236}">
                  <a16:creationId xmlns:a16="http://schemas.microsoft.com/office/drawing/2014/main" id="{4F00F0A5-0C88-4E24-8E9F-E60132DF3317}"/>
                </a:ext>
              </a:extLst>
            </p:cNvPr>
            <p:cNvSpPr>
              <a:spLocks/>
            </p:cNvSpPr>
            <p:nvPr/>
          </p:nvSpPr>
          <p:spPr bwMode="auto">
            <a:xfrm>
              <a:off x="1954" y="2712"/>
              <a:ext cx="295" cy="395"/>
            </a:xfrm>
            <a:custGeom>
              <a:avLst/>
              <a:gdLst>
                <a:gd name="T0" fmla="*/ 0 w 241"/>
                <a:gd name="T1" fmla="*/ 0 h 384"/>
                <a:gd name="T2" fmla="*/ 126890 w 241"/>
                <a:gd name="T3" fmla="*/ 921 h 384"/>
                <a:gd name="T4" fmla="*/ 0 60000 65536"/>
                <a:gd name="T5" fmla="*/ 0 60000 65536"/>
              </a:gdLst>
              <a:ahLst/>
              <a:cxnLst>
                <a:cxn ang="T4">
                  <a:pos x="T0" y="T1"/>
                </a:cxn>
                <a:cxn ang="T5">
                  <a:pos x="T2" y="T3"/>
                </a:cxn>
              </a:cxnLst>
              <a:rect l="0" t="0" r="r" b="b"/>
              <a:pathLst>
                <a:path w="241" h="384">
                  <a:moveTo>
                    <a:pt x="0" y="0"/>
                  </a:moveTo>
                  <a:lnTo>
                    <a:pt x="241" y="384"/>
                  </a:lnTo>
                </a:path>
              </a:pathLst>
            </a:custGeom>
            <a:gradFill rotWithShape="0">
              <a:gsLst>
                <a:gs pos="0">
                  <a:srgbClr val="339966"/>
                </a:gs>
                <a:gs pos="100000">
                  <a:srgbClr val="18472F"/>
                </a:gs>
              </a:gsLst>
              <a:path path="rect">
                <a:fillToRect r="100000" b="100000"/>
              </a:path>
            </a:gradFill>
            <a:ln w="28575">
              <a:solidFill>
                <a:schemeClr val="tx1"/>
              </a:solidFill>
              <a:round/>
              <a:headEnd/>
              <a:tailEnd/>
            </a:ln>
          </p:spPr>
          <p:txBody>
            <a:bodyPr lIns="90000" tIns="100800" rIns="18000" bIns="10800"/>
            <a:lstStyle/>
            <a:p>
              <a:endParaRPr lang="zh-CN" altLang="en-US"/>
            </a:p>
          </p:txBody>
        </p:sp>
        <p:sp>
          <p:nvSpPr>
            <p:cNvPr id="9" name="Freeform 24">
              <a:extLst>
                <a:ext uri="{FF2B5EF4-FFF2-40B4-BE49-F238E27FC236}">
                  <a16:creationId xmlns:a16="http://schemas.microsoft.com/office/drawing/2014/main" id="{31249A07-333A-41CD-BCC2-104A6563C121}"/>
                </a:ext>
              </a:extLst>
            </p:cNvPr>
            <p:cNvSpPr>
              <a:spLocks/>
            </p:cNvSpPr>
            <p:nvPr/>
          </p:nvSpPr>
          <p:spPr bwMode="auto">
            <a:xfrm>
              <a:off x="1373" y="2004"/>
              <a:ext cx="390" cy="441"/>
            </a:xfrm>
            <a:custGeom>
              <a:avLst/>
              <a:gdLst>
                <a:gd name="T0" fmla="*/ 0 w 284"/>
                <a:gd name="T1" fmla="*/ 0 h 361"/>
                <a:gd name="T2" fmla="*/ 5292837 w 284"/>
                <a:gd name="T3" fmla="*/ 178884 h 361"/>
                <a:gd name="T4" fmla="*/ 0 60000 65536"/>
                <a:gd name="T5" fmla="*/ 0 60000 65536"/>
              </a:gdLst>
              <a:ahLst/>
              <a:cxnLst>
                <a:cxn ang="T4">
                  <a:pos x="T0" y="T1"/>
                </a:cxn>
                <a:cxn ang="T5">
                  <a:pos x="T2" y="T3"/>
                </a:cxn>
              </a:cxnLst>
              <a:rect l="0" t="0" r="r" b="b"/>
              <a:pathLst>
                <a:path w="284" h="361">
                  <a:moveTo>
                    <a:pt x="0" y="0"/>
                  </a:moveTo>
                  <a:lnTo>
                    <a:pt x="284" y="361"/>
                  </a:lnTo>
                </a:path>
              </a:pathLst>
            </a:custGeom>
            <a:gradFill rotWithShape="0">
              <a:gsLst>
                <a:gs pos="0">
                  <a:srgbClr val="339966"/>
                </a:gs>
                <a:gs pos="100000">
                  <a:srgbClr val="18472F"/>
                </a:gs>
              </a:gsLst>
              <a:path path="rect">
                <a:fillToRect r="100000" b="100000"/>
              </a:path>
            </a:gradFill>
            <a:ln w="28575">
              <a:solidFill>
                <a:schemeClr val="tx1"/>
              </a:solidFill>
              <a:round/>
              <a:headEnd/>
              <a:tailEnd/>
            </a:ln>
          </p:spPr>
          <p:txBody>
            <a:bodyPr lIns="90000" tIns="100800" rIns="18000" bIns="10800"/>
            <a:lstStyle/>
            <a:p>
              <a:endParaRPr lang="zh-CN" altLang="en-US"/>
            </a:p>
          </p:txBody>
        </p:sp>
        <p:sp>
          <p:nvSpPr>
            <p:cNvPr id="10" name="Line 25">
              <a:extLst>
                <a:ext uri="{FF2B5EF4-FFF2-40B4-BE49-F238E27FC236}">
                  <a16:creationId xmlns:a16="http://schemas.microsoft.com/office/drawing/2014/main" id="{207CE884-CD37-4529-8403-979E6B2827EB}"/>
                </a:ext>
              </a:extLst>
            </p:cNvPr>
            <p:cNvSpPr>
              <a:spLocks noChangeShapeType="1"/>
            </p:cNvSpPr>
            <p:nvPr/>
          </p:nvSpPr>
          <p:spPr bwMode="auto">
            <a:xfrm>
              <a:off x="692" y="2697"/>
              <a:ext cx="265" cy="4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100800" rIns="18000" bIns="10800"/>
            <a:lstStyle/>
            <a:p>
              <a:endParaRPr lang="zh-CN" altLang="en-US"/>
            </a:p>
          </p:txBody>
        </p:sp>
        <p:sp>
          <p:nvSpPr>
            <p:cNvPr id="11" name="Oval 26">
              <a:extLst>
                <a:ext uri="{FF2B5EF4-FFF2-40B4-BE49-F238E27FC236}">
                  <a16:creationId xmlns:a16="http://schemas.microsoft.com/office/drawing/2014/main" id="{9AA960AC-FB6E-4ABD-AC67-FB4419A8D1EE}"/>
                </a:ext>
              </a:extLst>
            </p:cNvPr>
            <p:cNvSpPr>
              <a:spLocks noChangeArrowheads="1"/>
            </p:cNvSpPr>
            <p:nvPr/>
          </p:nvSpPr>
          <p:spPr bwMode="auto">
            <a:xfrm>
              <a:off x="1726" y="1101"/>
              <a:ext cx="403" cy="387"/>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A</a:t>
              </a:r>
            </a:p>
          </p:txBody>
        </p:sp>
        <p:sp>
          <p:nvSpPr>
            <p:cNvPr id="12" name="Oval 27">
              <a:extLst>
                <a:ext uri="{FF2B5EF4-FFF2-40B4-BE49-F238E27FC236}">
                  <a16:creationId xmlns:a16="http://schemas.microsoft.com/office/drawing/2014/main" id="{E78C87AA-3E37-495E-A9A6-99E576DA371F}"/>
                </a:ext>
              </a:extLst>
            </p:cNvPr>
            <p:cNvSpPr>
              <a:spLocks noChangeArrowheads="1"/>
            </p:cNvSpPr>
            <p:nvPr/>
          </p:nvSpPr>
          <p:spPr bwMode="auto">
            <a:xfrm>
              <a:off x="1041" y="1688"/>
              <a:ext cx="403" cy="386"/>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B</a:t>
              </a:r>
            </a:p>
          </p:txBody>
        </p:sp>
        <p:sp>
          <p:nvSpPr>
            <p:cNvPr id="13" name="Oval 28">
              <a:extLst>
                <a:ext uri="{FF2B5EF4-FFF2-40B4-BE49-F238E27FC236}">
                  <a16:creationId xmlns:a16="http://schemas.microsoft.com/office/drawing/2014/main" id="{F69B2C14-9972-46D5-B0B1-6048EF5E60EA}"/>
                </a:ext>
              </a:extLst>
            </p:cNvPr>
            <p:cNvSpPr>
              <a:spLocks noChangeArrowheads="1"/>
            </p:cNvSpPr>
            <p:nvPr/>
          </p:nvSpPr>
          <p:spPr bwMode="auto">
            <a:xfrm>
              <a:off x="399" y="2357"/>
              <a:ext cx="403" cy="38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E</a:t>
              </a:r>
            </a:p>
          </p:txBody>
        </p:sp>
        <p:sp>
          <p:nvSpPr>
            <p:cNvPr id="14" name="Oval 29">
              <a:extLst>
                <a:ext uri="{FF2B5EF4-FFF2-40B4-BE49-F238E27FC236}">
                  <a16:creationId xmlns:a16="http://schemas.microsoft.com/office/drawing/2014/main" id="{73EFB176-57AE-4356-8931-019C48A8D775}"/>
                </a:ext>
              </a:extLst>
            </p:cNvPr>
            <p:cNvSpPr>
              <a:spLocks noChangeArrowheads="1"/>
            </p:cNvSpPr>
            <p:nvPr/>
          </p:nvSpPr>
          <p:spPr bwMode="auto">
            <a:xfrm>
              <a:off x="1663" y="2374"/>
              <a:ext cx="403" cy="385"/>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C</a:t>
              </a:r>
            </a:p>
          </p:txBody>
        </p:sp>
        <p:sp>
          <p:nvSpPr>
            <p:cNvPr id="15" name="Oval 30">
              <a:extLst>
                <a:ext uri="{FF2B5EF4-FFF2-40B4-BE49-F238E27FC236}">
                  <a16:creationId xmlns:a16="http://schemas.microsoft.com/office/drawing/2014/main" id="{9DA9189A-7D9E-4250-B37E-9F2A99A49DDB}"/>
                </a:ext>
              </a:extLst>
            </p:cNvPr>
            <p:cNvSpPr>
              <a:spLocks noChangeArrowheads="1"/>
            </p:cNvSpPr>
            <p:nvPr/>
          </p:nvSpPr>
          <p:spPr bwMode="auto">
            <a:xfrm>
              <a:off x="843" y="3092"/>
              <a:ext cx="403" cy="386"/>
            </a:xfrm>
            <a:prstGeom prst="ellipse">
              <a:avLst/>
            </a:prstGeom>
            <a:gradFill rotWithShape="0">
              <a:gsLst>
                <a:gs pos="0">
                  <a:srgbClr val="CC99FF"/>
                </a:gs>
                <a:gs pos="100000">
                  <a:srgbClr val="5E4776"/>
                </a:gs>
              </a:gsLst>
              <a:path path="rect">
                <a:fillToRect r="100000" b="100000"/>
              </a:path>
            </a:gradFill>
            <a:ln>
              <a:noFill/>
            </a:ln>
            <a:effectLst/>
            <a:extLst>
              <a:ext uri="{91240B29-F687-4F45-9708-019B960494DF}">
                <a14:hiddenLine xmlns:a14="http://schemas.microsoft.com/office/drawing/2010/main" w="28575" algn="ctr">
                  <a:solidFill>
                    <a:srgbClr val="CC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000066"/>
                  </a:solidFill>
                  <a:latin typeface="Times New Roman" panose="02020603050405020304" pitchFamily="18" charset="0"/>
                  <a:ea typeface="华文行楷" panose="02010800040101010101" pitchFamily="2" charset="-122"/>
                </a:rPr>
                <a:t>F</a:t>
              </a:r>
            </a:p>
          </p:txBody>
        </p:sp>
        <p:sp>
          <p:nvSpPr>
            <p:cNvPr id="16" name="Freeform 31">
              <a:extLst>
                <a:ext uri="{FF2B5EF4-FFF2-40B4-BE49-F238E27FC236}">
                  <a16:creationId xmlns:a16="http://schemas.microsoft.com/office/drawing/2014/main" id="{D2B86CBB-0222-46E6-BE07-F195229C48AD}"/>
                </a:ext>
              </a:extLst>
            </p:cNvPr>
            <p:cNvSpPr>
              <a:spLocks/>
            </p:cNvSpPr>
            <p:nvPr/>
          </p:nvSpPr>
          <p:spPr bwMode="auto">
            <a:xfrm>
              <a:off x="1376" y="1393"/>
              <a:ext cx="407" cy="367"/>
            </a:xfrm>
            <a:custGeom>
              <a:avLst/>
              <a:gdLst>
                <a:gd name="T0" fmla="*/ 3832977 w 300"/>
                <a:gd name="T1" fmla="*/ 0 h 327"/>
                <a:gd name="T2" fmla="*/ 0 w 300"/>
                <a:gd name="T3" fmla="*/ 11695 h 327"/>
                <a:gd name="T4" fmla="*/ 0 60000 65536"/>
                <a:gd name="T5" fmla="*/ 0 60000 65536"/>
              </a:gdLst>
              <a:ahLst/>
              <a:cxnLst>
                <a:cxn ang="T4">
                  <a:pos x="T0" y="T1"/>
                </a:cxn>
                <a:cxn ang="T5">
                  <a:pos x="T2" y="T3"/>
                </a:cxn>
              </a:cxnLst>
              <a:rect l="0" t="0" r="r" b="b"/>
              <a:pathLst>
                <a:path w="300" h="327">
                  <a:moveTo>
                    <a:pt x="300" y="0"/>
                  </a:moveTo>
                  <a:lnTo>
                    <a:pt x="0" y="327"/>
                  </a:lnTo>
                </a:path>
              </a:pathLst>
            </a:custGeom>
            <a:gradFill rotWithShape="0">
              <a:gsLst>
                <a:gs pos="0">
                  <a:srgbClr val="339966"/>
                </a:gs>
                <a:gs pos="100000">
                  <a:srgbClr val="18472F"/>
                </a:gs>
              </a:gsLst>
              <a:path path="rect">
                <a:fillToRect r="100000" b="100000"/>
              </a:path>
            </a:gradFill>
            <a:ln w="28575">
              <a:solidFill>
                <a:schemeClr val="tx1"/>
              </a:solidFill>
              <a:round/>
              <a:headEnd/>
              <a:tailEnd/>
            </a:ln>
          </p:spPr>
          <p:txBody>
            <a:bodyPr lIns="90000" tIns="100800" rIns="18000" bIns="10800"/>
            <a:lstStyle/>
            <a:p>
              <a:endParaRPr lang="zh-CN" altLang="en-US"/>
            </a:p>
          </p:txBody>
        </p:sp>
        <p:sp>
          <p:nvSpPr>
            <p:cNvPr id="17" name="Freeform 32">
              <a:extLst>
                <a:ext uri="{FF2B5EF4-FFF2-40B4-BE49-F238E27FC236}">
                  <a16:creationId xmlns:a16="http://schemas.microsoft.com/office/drawing/2014/main" id="{5ECA920E-1BE7-4787-AC66-70AE0CE67672}"/>
                </a:ext>
              </a:extLst>
            </p:cNvPr>
            <p:cNvSpPr>
              <a:spLocks/>
            </p:cNvSpPr>
            <p:nvPr/>
          </p:nvSpPr>
          <p:spPr bwMode="auto">
            <a:xfrm>
              <a:off x="736" y="1993"/>
              <a:ext cx="371" cy="414"/>
            </a:xfrm>
            <a:custGeom>
              <a:avLst/>
              <a:gdLst>
                <a:gd name="T0" fmla="*/ 1547273 w 281"/>
                <a:gd name="T1" fmla="*/ 0 h 360"/>
                <a:gd name="T2" fmla="*/ 0 w 281"/>
                <a:gd name="T3" fmla="*/ 27358 h 360"/>
                <a:gd name="T4" fmla="*/ 0 60000 65536"/>
                <a:gd name="T5" fmla="*/ 0 60000 65536"/>
              </a:gdLst>
              <a:ahLst/>
              <a:cxnLst>
                <a:cxn ang="T4">
                  <a:pos x="T0" y="T1"/>
                </a:cxn>
                <a:cxn ang="T5">
                  <a:pos x="T2" y="T3"/>
                </a:cxn>
              </a:cxnLst>
              <a:rect l="0" t="0" r="r" b="b"/>
              <a:pathLst>
                <a:path w="281" h="360">
                  <a:moveTo>
                    <a:pt x="281" y="0"/>
                  </a:moveTo>
                  <a:lnTo>
                    <a:pt x="0" y="360"/>
                  </a:lnTo>
                </a:path>
              </a:pathLst>
            </a:custGeom>
            <a:gradFill rotWithShape="0">
              <a:gsLst>
                <a:gs pos="0">
                  <a:srgbClr val="339966"/>
                </a:gs>
                <a:gs pos="100000">
                  <a:srgbClr val="18472F"/>
                </a:gs>
              </a:gsLst>
              <a:path path="rect">
                <a:fillToRect r="100000" b="100000"/>
              </a:path>
            </a:gradFill>
            <a:ln w="28575">
              <a:solidFill>
                <a:schemeClr val="tx1"/>
              </a:solidFill>
              <a:round/>
              <a:headEnd/>
              <a:tailEnd/>
            </a:ln>
          </p:spPr>
          <p:txBody>
            <a:bodyPr lIns="90000" tIns="100800" rIns="18000" bIns="10800"/>
            <a:lstStyle/>
            <a:p>
              <a:endParaRPr lang="zh-CN" altLang="en-US"/>
            </a:p>
          </p:txBody>
        </p:sp>
      </p:grpSp>
    </p:spTree>
    <p:extLst>
      <p:ext uri="{BB962C8B-B14F-4D97-AF65-F5344CB8AC3E}">
        <p14:creationId xmlns:p14="http://schemas.microsoft.com/office/powerpoint/2010/main" val="270899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036101C1-3C2A-482E-8084-B0D8997C7120}"/>
              </a:ext>
            </a:extLst>
          </p:cNvPr>
          <p:cNvSpPr txBox="1">
            <a:spLocks noChangeArrowheads="1"/>
          </p:cNvSpPr>
          <p:nvPr/>
        </p:nvSpPr>
        <p:spPr>
          <a:xfrm>
            <a:off x="531534" y="1287454"/>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有序树、无序树：</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如果一棵树中结点的各子树从左到右是有次序的，称这棵树为</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有序树</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；反之，称为</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无序树</a:t>
            </a:r>
            <a:r>
              <a:rPr lang="zh-CN" altLang="en-US"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数据结构中讨论的一般都是有序树。</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1">
            <a:extLst>
              <a:ext uri="{FF2B5EF4-FFF2-40B4-BE49-F238E27FC236}">
                <a16:creationId xmlns:a16="http://schemas.microsoft.com/office/drawing/2014/main" id="{8D8EF6A5-4803-45AB-A092-06FCCF0850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8320" y="4024514"/>
            <a:ext cx="5143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616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5DD47437-9C5C-4201-9B29-70E3223DF2D5}"/>
              </a:ext>
            </a:extLst>
          </p:cNvPr>
          <p:cNvSpPr txBox="1">
            <a:spLocks noChangeArrowheads="1"/>
          </p:cNvSpPr>
          <p:nvPr/>
        </p:nvSpPr>
        <p:spPr>
          <a:xfrm>
            <a:off x="457200" y="1132368"/>
            <a:ext cx="8229600" cy="580756"/>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marL="0" indent="0" eaLnBrk="1" hangingPunct="1">
              <a:buNone/>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遍历</a:t>
            </a:r>
          </a:p>
        </p:txBody>
      </p:sp>
      <p:sp>
        <p:nvSpPr>
          <p:cNvPr id="4" name="Rectangle 3">
            <a:extLst>
              <a:ext uri="{FF2B5EF4-FFF2-40B4-BE49-F238E27FC236}">
                <a16:creationId xmlns:a16="http://schemas.microsoft.com/office/drawing/2014/main" id="{590879A7-4729-47C6-8CDC-EF37146C2D3B}"/>
              </a:ext>
            </a:extLst>
          </p:cNvPr>
          <p:cNvSpPr txBox="1">
            <a:spLocks noChangeArrowheads="1"/>
          </p:cNvSpPr>
          <p:nvPr/>
        </p:nvSpPr>
        <p:spPr>
          <a:xfrm>
            <a:off x="457200" y="1632066"/>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树的遍历</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从根结点出发，按照某种次序访问树中所有结点，使得每个结点被访问一次且仅被访问一次。</a:t>
            </a:r>
          </a:p>
          <a:p>
            <a:pPr eaLnBrk="1" hangingPunct="1">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如何理解访问?</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抽象操作，可以是对结点进行的各种处理，这里简化为输出结点的数据。</a:t>
            </a:r>
          </a:p>
          <a:p>
            <a:pPr eaLnBrk="1" hangingPunct="1">
              <a:lnSpc>
                <a:spcPct val="80000"/>
              </a:lnSpc>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遍历的实质</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p>
          <a:p>
            <a:pPr lvl="1" eaLnBrk="1" hangingPunct="1">
              <a:lnSpc>
                <a:spcPct val="8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树结构（非线性结构）→线性结构。</a:t>
            </a:r>
          </a:p>
          <a:p>
            <a:pPr eaLnBrk="1" hangingPunct="1">
              <a:lnSpc>
                <a:spcPct val="80000"/>
              </a:lnSpc>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如何理解次序</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p>
          <a:p>
            <a:pPr lvl="1" eaLnBrk="1" hangingPunct="1">
              <a:lnSpc>
                <a:spcPct val="80000"/>
              </a:lnSpc>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树通常有先序（根）遍历、后序（根）遍历和层序（次）遍历三种方式。</a:t>
            </a:r>
            <a:endPar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424795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left)">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wipe(left)">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C40A8453-4F5C-4B18-886B-32B62A29048D}"/>
              </a:ext>
            </a:extLst>
          </p:cNvPr>
          <p:cNvSpPr txBox="1">
            <a:spLocks noChangeArrowheads="1"/>
          </p:cNvSpPr>
          <p:nvPr/>
        </p:nvSpPr>
        <p:spPr>
          <a:xfrm>
            <a:off x="457200" y="1132368"/>
            <a:ext cx="8229600" cy="580756"/>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marL="0" indent="0" eaLnBrk="1" hangingPunct="1">
              <a:buNone/>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遍历</a:t>
            </a:r>
          </a:p>
        </p:txBody>
      </p:sp>
      <p:sp>
        <p:nvSpPr>
          <p:cNvPr id="4" name="Text Box 3">
            <a:extLst>
              <a:ext uri="{FF2B5EF4-FFF2-40B4-BE49-F238E27FC236}">
                <a16:creationId xmlns:a16="http://schemas.microsoft.com/office/drawing/2014/main" id="{F4E7A209-2564-408A-B6A5-B6079E244B31}"/>
              </a:ext>
            </a:extLst>
          </p:cNvPr>
          <p:cNvSpPr txBox="1">
            <a:spLocks noChangeArrowheads="1"/>
          </p:cNvSpPr>
          <p:nvPr/>
        </p:nvSpPr>
        <p:spPr bwMode="auto">
          <a:xfrm>
            <a:off x="543633" y="1943884"/>
            <a:ext cx="4414837" cy="249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树的先根遍历操作定义为：</a:t>
            </a:r>
          </a:p>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若树为空，则空操作返回；否则</a:t>
            </a:r>
          </a:p>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⑴ 访问根结点；</a:t>
            </a:r>
          </a:p>
          <a:p>
            <a:pPr>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⑵ 按照从左到右的顺序先序遍历根结点的每一棵子树。 </a:t>
            </a:r>
          </a:p>
        </p:txBody>
      </p:sp>
      <p:sp>
        <p:nvSpPr>
          <p:cNvPr id="5" name="Text Box 5">
            <a:extLst>
              <a:ext uri="{FF2B5EF4-FFF2-40B4-BE49-F238E27FC236}">
                <a16:creationId xmlns:a16="http://schemas.microsoft.com/office/drawing/2014/main" id="{01B6B8DF-5E13-4BDC-99A8-171F8A6CED09}"/>
              </a:ext>
            </a:extLst>
          </p:cNvPr>
          <p:cNvSpPr txBox="1">
            <a:spLocks noChangeArrowheads="1"/>
          </p:cNvSpPr>
          <p:nvPr/>
        </p:nvSpPr>
        <p:spPr bwMode="auto">
          <a:xfrm>
            <a:off x="545220" y="4779159"/>
            <a:ext cx="4337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defRPr/>
            </a:pPr>
            <a:r>
              <a:rPr lang="zh-CN" altLang="en-US" sz="2400" b="1" dirty="0">
                <a:effectLst>
                  <a:outerShdw blurRad="38100" dist="38100" dir="2700000" algn="tl">
                    <a:srgbClr val="C0C0C0"/>
                  </a:outerShdw>
                </a:effectLst>
                <a:latin typeface="Times New Roman" pitchFamily="18" charset="0"/>
              </a:rPr>
              <a:t>先根遍历序列：</a:t>
            </a:r>
          </a:p>
          <a:p>
            <a:pPr algn="just">
              <a:defRPr/>
            </a:pPr>
            <a:r>
              <a:rPr lang="en-US" altLang="zh-CN" sz="2400" b="1" i="1" dirty="0">
                <a:effectLst>
                  <a:outerShdw blurRad="38100" dist="38100" dir="2700000" algn="tl">
                    <a:srgbClr val="C0C0C0"/>
                  </a:outerShdw>
                </a:effectLst>
                <a:latin typeface="Times New Roman" pitchFamily="18" charset="0"/>
              </a:rPr>
              <a:t>A B D E H I F C G</a:t>
            </a:r>
          </a:p>
        </p:txBody>
      </p:sp>
      <p:grpSp>
        <p:nvGrpSpPr>
          <p:cNvPr id="6" name="Group 6">
            <a:extLst>
              <a:ext uri="{FF2B5EF4-FFF2-40B4-BE49-F238E27FC236}">
                <a16:creationId xmlns:a16="http://schemas.microsoft.com/office/drawing/2014/main" id="{EE7A3E49-8274-4ED6-A80E-88F0A71254E7}"/>
              </a:ext>
            </a:extLst>
          </p:cNvPr>
          <p:cNvGrpSpPr>
            <a:grpSpLocks/>
          </p:cNvGrpSpPr>
          <p:nvPr/>
        </p:nvGrpSpPr>
        <p:grpSpPr bwMode="auto">
          <a:xfrm>
            <a:off x="5671258" y="1607334"/>
            <a:ext cx="3290887" cy="3675062"/>
            <a:chOff x="3451" y="1127"/>
            <a:chExt cx="2073" cy="2315"/>
          </a:xfrm>
        </p:grpSpPr>
        <p:sp>
          <p:nvSpPr>
            <p:cNvPr id="7" name="Text Box 7">
              <a:extLst>
                <a:ext uri="{FF2B5EF4-FFF2-40B4-BE49-F238E27FC236}">
                  <a16:creationId xmlns:a16="http://schemas.microsoft.com/office/drawing/2014/main" id="{1CF1FA2E-CC04-4FB5-919D-DDCE448A8CCA}"/>
                </a:ext>
              </a:extLst>
            </p:cNvPr>
            <p:cNvSpPr txBox="1">
              <a:spLocks noChangeArrowheads="1"/>
            </p:cNvSpPr>
            <p:nvPr/>
          </p:nvSpPr>
          <p:spPr bwMode="auto">
            <a:xfrm>
              <a:off x="3451" y="1127"/>
              <a:ext cx="2073" cy="2315"/>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grpSp>
          <p:nvGrpSpPr>
            <p:cNvPr id="8" name="Group 8">
              <a:extLst>
                <a:ext uri="{FF2B5EF4-FFF2-40B4-BE49-F238E27FC236}">
                  <a16:creationId xmlns:a16="http://schemas.microsoft.com/office/drawing/2014/main" id="{79D650BD-B02A-47F7-AB10-D9FD33B828AB}"/>
                </a:ext>
              </a:extLst>
            </p:cNvPr>
            <p:cNvGrpSpPr>
              <a:grpSpLocks/>
            </p:cNvGrpSpPr>
            <p:nvPr/>
          </p:nvGrpSpPr>
          <p:grpSpPr bwMode="auto">
            <a:xfrm>
              <a:off x="3632" y="1179"/>
              <a:ext cx="1535" cy="2152"/>
              <a:chOff x="144" y="1319"/>
              <a:chExt cx="1535" cy="2152"/>
            </a:xfrm>
          </p:grpSpPr>
          <p:sp>
            <p:nvSpPr>
              <p:cNvPr id="9" name="Oval 9">
                <a:extLst>
                  <a:ext uri="{FF2B5EF4-FFF2-40B4-BE49-F238E27FC236}">
                    <a16:creationId xmlns:a16="http://schemas.microsoft.com/office/drawing/2014/main" id="{30E15C83-EBD2-49AB-90E9-F9E125B95F0C}"/>
                  </a:ext>
                </a:extLst>
              </p:cNvPr>
              <p:cNvSpPr>
                <a:spLocks noChangeArrowheads="1"/>
              </p:cNvSpPr>
              <p:nvPr/>
            </p:nvSpPr>
            <p:spPr bwMode="auto">
              <a:xfrm>
                <a:off x="980" y="1319"/>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A</a:t>
                </a:r>
              </a:p>
            </p:txBody>
          </p:sp>
          <p:sp>
            <p:nvSpPr>
              <p:cNvPr id="10" name="Oval 10">
                <a:extLst>
                  <a:ext uri="{FF2B5EF4-FFF2-40B4-BE49-F238E27FC236}">
                    <a16:creationId xmlns:a16="http://schemas.microsoft.com/office/drawing/2014/main" id="{85F71BB6-9948-48A6-9FCF-4D0E30976F01}"/>
                  </a:ext>
                </a:extLst>
              </p:cNvPr>
              <p:cNvSpPr>
                <a:spLocks noChangeArrowheads="1"/>
              </p:cNvSpPr>
              <p:nvPr/>
            </p:nvSpPr>
            <p:spPr bwMode="auto">
              <a:xfrm>
                <a:off x="1384" y="188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C</a:t>
                </a:r>
              </a:p>
            </p:txBody>
          </p:sp>
          <p:sp>
            <p:nvSpPr>
              <p:cNvPr id="11" name="Oval 11">
                <a:extLst>
                  <a:ext uri="{FF2B5EF4-FFF2-40B4-BE49-F238E27FC236}">
                    <a16:creationId xmlns:a16="http://schemas.microsoft.com/office/drawing/2014/main" id="{B06131B6-9F8A-4ADE-9871-53C252BEE8D9}"/>
                  </a:ext>
                </a:extLst>
              </p:cNvPr>
              <p:cNvSpPr>
                <a:spLocks noChangeArrowheads="1"/>
              </p:cNvSpPr>
              <p:nvPr/>
            </p:nvSpPr>
            <p:spPr bwMode="auto">
              <a:xfrm>
                <a:off x="549" y="187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B</a:t>
                </a:r>
              </a:p>
            </p:txBody>
          </p:sp>
          <p:sp>
            <p:nvSpPr>
              <p:cNvPr id="12" name="Oval 12">
                <a:extLst>
                  <a:ext uri="{FF2B5EF4-FFF2-40B4-BE49-F238E27FC236}">
                    <a16:creationId xmlns:a16="http://schemas.microsoft.com/office/drawing/2014/main" id="{8FDE9F6B-2E9C-4BBD-AD54-6FE610D235E3}"/>
                  </a:ext>
                </a:extLst>
              </p:cNvPr>
              <p:cNvSpPr>
                <a:spLocks noChangeArrowheads="1"/>
              </p:cNvSpPr>
              <p:nvPr/>
            </p:nvSpPr>
            <p:spPr bwMode="auto">
              <a:xfrm>
                <a:off x="1384" y="252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G</a:t>
                </a:r>
              </a:p>
            </p:txBody>
          </p:sp>
          <p:sp>
            <p:nvSpPr>
              <p:cNvPr id="13" name="Oval 13">
                <a:extLst>
                  <a:ext uri="{FF2B5EF4-FFF2-40B4-BE49-F238E27FC236}">
                    <a16:creationId xmlns:a16="http://schemas.microsoft.com/office/drawing/2014/main" id="{63119A2A-7395-4BC9-B6DE-B84B46B569B7}"/>
                  </a:ext>
                </a:extLst>
              </p:cNvPr>
              <p:cNvSpPr>
                <a:spLocks noChangeArrowheads="1"/>
              </p:cNvSpPr>
              <p:nvPr/>
            </p:nvSpPr>
            <p:spPr bwMode="auto">
              <a:xfrm>
                <a:off x="898" y="252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F</a:t>
                </a:r>
              </a:p>
            </p:txBody>
          </p:sp>
          <p:sp>
            <p:nvSpPr>
              <p:cNvPr id="14" name="Oval 14">
                <a:extLst>
                  <a:ext uri="{FF2B5EF4-FFF2-40B4-BE49-F238E27FC236}">
                    <a16:creationId xmlns:a16="http://schemas.microsoft.com/office/drawing/2014/main" id="{1E413E68-3B9A-440A-8304-2A8E22FDAED7}"/>
                  </a:ext>
                </a:extLst>
              </p:cNvPr>
              <p:cNvSpPr>
                <a:spLocks noChangeArrowheads="1"/>
              </p:cNvSpPr>
              <p:nvPr/>
            </p:nvSpPr>
            <p:spPr bwMode="auto">
              <a:xfrm>
                <a:off x="527"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E</a:t>
                </a:r>
              </a:p>
            </p:txBody>
          </p:sp>
          <p:sp>
            <p:nvSpPr>
              <p:cNvPr id="15" name="Oval 15">
                <a:extLst>
                  <a:ext uri="{FF2B5EF4-FFF2-40B4-BE49-F238E27FC236}">
                    <a16:creationId xmlns:a16="http://schemas.microsoft.com/office/drawing/2014/main" id="{2FC685DE-CD2A-4152-A758-FDD93B90A09B}"/>
                  </a:ext>
                </a:extLst>
              </p:cNvPr>
              <p:cNvSpPr>
                <a:spLocks noChangeArrowheads="1"/>
              </p:cNvSpPr>
              <p:nvPr/>
            </p:nvSpPr>
            <p:spPr bwMode="auto">
              <a:xfrm>
                <a:off x="144"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D</a:t>
                </a:r>
              </a:p>
            </p:txBody>
          </p:sp>
          <p:sp>
            <p:nvSpPr>
              <p:cNvPr id="16" name="Oval 16">
                <a:extLst>
                  <a:ext uri="{FF2B5EF4-FFF2-40B4-BE49-F238E27FC236}">
                    <a16:creationId xmlns:a16="http://schemas.microsoft.com/office/drawing/2014/main" id="{C1770F8E-F129-4BDF-A9B1-5BE878C33E55}"/>
                  </a:ext>
                </a:extLst>
              </p:cNvPr>
              <p:cNvSpPr>
                <a:spLocks noChangeArrowheads="1"/>
              </p:cNvSpPr>
              <p:nvPr/>
            </p:nvSpPr>
            <p:spPr bwMode="auto">
              <a:xfrm>
                <a:off x="277" y="316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H</a:t>
                </a:r>
              </a:p>
            </p:txBody>
          </p:sp>
          <p:sp>
            <p:nvSpPr>
              <p:cNvPr id="17" name="Oval 17">
                <a:extLst>
                  <a:ext uri="{FF2B5EF4-FFF2-40B4-BE49-F238E27FC236}">
                    <a16:creationId xmlns:a16="http://schemas.microsoft.com/office/drawing/2014/main" id="{A4EC90ED-D75D-42C5-BAE3-3AA06AC5DFF9}"/>
                  </a:ext>
                </a:extLst>
              </p:cNvPr>
              <p:cNvSpPr>
                <a:spLocks noChangeArrowheads="1"/>
              </p:cNvSpPr>
              <p:nvPr/>
            </p:nvSpPr>
            <p:spPr bwMode="auto">
              <a:xfrm>
                <a:off x="751" y="317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I</a:t>
                </a:r>
              </a:p>
            </p:txBody>
          </p:sp>
          <p:sp>
            <p:nvSpPr>
              <p:cNvPr id="18" name="Line 18">
                <a:extLst>
                  <a:ext uri="{FF2B5EF4-FFF2-40B4-BE49-F238E27FC236}">
                    <a16:creationId xmlns:a16="http://schemas.microsoft.com/office/drawing/2014/main" id="{558FE1D2-7054-49EF-80A5-F51360F59B38}"/>
                  </a:ext>
                </a:extLst>
              </p:cNvPr>
              <p:cNvSpPr>
                <a:spLocks noChangeShapeType="1"/>
              </p:cNvSpPr>
              <p:nvPr/>
            </p:nvSpPr>
            <p:spPr bwMode="auto">
              <a:xfrm flipH="1">
                <a:off x="780" y="1562"/>
                <a:ext cx="242" cy="343"/>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9" name="Line 19">
                <a:extLst>
                  <a:ext uri="{FF2B5EF4-FFF2-40B4-BE49-F238E27FC236}">
                    <a16:creationId xmlns:a16="http://schemas.microsoft.com/office/drawing/2014/main" id="{4595964C-C509-4825-B244-EB5770B5DE71}"/>
                  </a:ext>
                </a:extLst>
              </p:cNvPr>
              <p:cNvSpPr>
                <a:spLocks noChangeShapeType="1"/>
              </p:cNvSpPr>
              <p:nvPr/>
            </p:nvSpPr>
            <p:spPr bwMode="auto">
              <a:xfrm>
                <a:off x="1225" y="1562"/>
                <a:ext cx="224" cy="345"/>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Line 20">
                <a:extLst>
                  <a:ext uri="{FF2B5EF4-FFF2-40B4-BE49-F238E27FC236}">
                    <a16:creationId xmlns:a16="http://schemas.microsoft.com/office/drawing/2014/main" id="{E39A760E-ECBE-40A1-8610-C693290DA048}"/>
                  </a:ext>
                </a:extLst>
              </p:cNvPr>
              <p:cNvSpPr>
                <a:spLocks noChangeShapeType="1"/>
              </p:cNvSpPr>
              <p:nvPr/>
            </p:nvSpPr>
            <p:spPr bwMode="auto">
              <a:xfrm>
                <a:off x="1533" y="2165"/>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1" name="Line 21">
                <a:extLst>
                  <a:ext uri="{FF2B5EF4-FFF2-40B4-BE49-F238E27FC236}">
                    <a16:creationId xmlns:a16="http://schemas.microsoft.com/office/drawing/2014/main" id="{6CCFE20E-787B-48A5-B18D-73B30D0BE1C3}"/>
                  </a:ext>
                </a:extLst>
              </p:cNvPr>
              <p:cNvSpPr>
                <a:spLocks noChangeShapeType="1"/>
              </p:cNvSpPr>
              <p:nvPr/>
            </p:nvSpPr>
            <p:spPr bwMode="auto">
              <a:xfrm flipH="1">
                <a:off x="678" y="2157"/>
                <a:ext cx="0" cy="37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Line 22">
                <a:extLst>
                  <a:ext uri="{FF2B5EF4-FFF2-40B4-BE49-F238E27FC236}">
                    <a16:creationId xmlns:a16="http://schemas.microsoft.com/office/drawing/2014/main" id="{0FB9190A-405C-4943-B794-83F76AE3926F}"/>
                  </a:ext>
                </a:extLst>
              </p:cNvPr>
              <p:cNvSpPr>
                <a:spLocks noChangeShapeType="1"/>
              </p:cNvSpPr>
              <p:nvPr/>
            </p:nvSpPr>
            <p:spPr bwMode="auto">
              <a:xfrm>
                <a:off x="780" y="2129"/>
                <a:ext cx="223" cy="41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3" name="Line 23">
                <a:extLst>
                  <a:ext uri="{FF2B5EF4-FFF2-40B4-BE49-F238E27FC236}">
                    <a16:creationId xmlns:a16="http://schemas.microsoft.com/office/drawing/2014/main" id="{FEE9E49E-9D0C-4848-9372-2C2346D95DBF}"/>
                  </a:ext>
                </a:extLst>
              </p:cNvPr>
              <p:cNvSpPr>
                <a:spLocks noChangeShapeType="1"/>
              </p:cNvSpPr>
              <p:nvPr/>
            </p:nvSpPr>
            <p:spPr bwMode="auto">
              <a:xfrm>
                <a:off x="734" y="2806"/>
                <a:ext cx="131"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4" name="Line 24">
                <a:extLst>
                  <a:ext uri="{FF2B5EF4-FFF2-40B4-BE49-F238E27FC236}">
                    <a16:creationId xmlns:a16="http://schemas.microsoft.com/office/drawing/2014/main" id="{3B4192C8-3C24-46CF-B6AC-8D5D97CC5FE8}"/>
                  </a:ext>
                </a:extLst>
              </p:cNvPr>
              <p:cNvSpPr>
                <a:spLocks noChangeShapeType="1"/>
              </p:cNvSpPr>
              <p:nvPr/>
            </p:nvSpPr>
            <p:spPr bwMode="auto">
              <a:xfrm flipH="1">
                <a:off x="334" y="2121"/>
                <a:ext cx="260" cy="409"/>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5" name="Line 25">
                <a:extLst>
                  <a:ext uri="{FF2B5EF4-FFF2-40B4-BE49-F238E27FC236}">
                    <a16:creationId xmlns:a16="http://schemas.microsoft.com/office/drawing/2014/main" id="{3780F7C5-D08F-4812-A575-AC97C9FB8958}"/>
                  </a:ext>
                </a:extLst>
              </p:cNvPr>
              <p:cNvSpPr>
                <a:spLocks noChangeShapeType="1"/>
              </p:cNvSpPr>
              <p:nvPr/>
            </p:nvSpPr>
            <p:spPr bwMode="auto">
              <a:xfrm flipH="1">
                <a:off x="408" y="2807"/>
                <a:ext cx="187"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grpSp>
    </p:spTree>
    <p:extLst>
      <p:ext uri="{BB962C8B-B14F-4D97-AF65-F5344CB8AC3E}">
        <p14:creationId xmlns:p14="http://schemas.microsoft.com/office/powerpoint/2010/main" val="31778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124BB8F5-FBE3-4A7B-BD3C-37EC9C77A231}"/>
              </a:ext>
            </a:extLst>
          </p:cNvPr>
          <p:cNvSpPr txBox="1">
            <a:spLocks noChangeArrowheads="1"/>
          </p:cNvSpPr>
          <p:nvPr/>
        </p:nvSpPr>
        <p:spPr>
          <a:xfrm>
            <a:off x="457200" y="1132368"/>
            <a:ext cx="8229600" cy="580756"/>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marL="0" indent="0" eaLnBrk="1" hangingPunct="1">
              <a:buNone/>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遍历</a:t>
            </a:r>
          </a:p>
        </p:txBody>
      </p:sp>
      <p:sp>
        <p:nvSpPr>
          <p:cNvPr id="4" name="Text Box 3">
            <a:extLst>
              <a:ext uri="{FF2B5EF4-FFF2-40B4-BE49-F238E27FC236}">
                <a16:creationId xmlns:a16="http://schemas.microsoft.com/office/drawing/2014/main" id="{B5FB6C3B-31EF-4C4A-82BD-6735110939F6}"/>
              </a:ext>
            </a:extLst>
          </p:cNvPr>
          <p:cNvSpPr txBox="1">
            <a:spLocks noChangeArrowheads="1"/>
          </p:cNvSpPr>
          <p:nvPr/>
        </p:nvSpPr>
        <p:spPr bwMode="auto">
          <a:xfrm>
            <a:off x="554650" y="1834669"/>
            <a:ext cx="4445000" cy="249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树的后根遍历操作定义为：</a:t>
            </a:r>
          </a:p>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若树为空，则空操作返回；否则</a:t>
            </a:r>
          </a:p>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⑴ 按照从左到右的顺序后序遍历根结点的每一棵子树；</a:t>
            </a:r>
          </a:p>
          <a:p>
            <a:pPr algn="just">
              <a:lnSpc>
                <a:spcPct val="130000"/>
              </a:lnSpc>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⑵ 访问根结点。 </a:t>
            </a:r>
          </a:p>
        </p:txBody>
      </p:sp>
      <p:sp>
        <p:nvSpPr>
          <p:cNvPr id="5" name="Text Box 5">
            <a:extLst>
              <a:ext uri="{FF2B5EF4-FFF2-40B4-BE49-F238E27FC236}">
                <a16:creationId xmlns:a16="http://schemas.microsoft.com/office/drawing/2014/main" id="{0D5AE0A9-6983-463A-BAC0-4A9F5EF03487}"/>
              </a:ext>
            </a:extLst>
          </p:cNvPr>
          <p:cNvSpPr txBox="1">
            <a:spLocks noChangeArrowheads="1"/>
          </p:cNvSpPr>
          <p:nvPr/>
        </p:nvSpPr>
        <p:spPr bwMode="auto">
          <a:xfrm>
            <a:off x="499087" y="4903307"/>
            <a:ext cx="4337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defRPr/>
            </a:pPr>
            <a:r>
              <a:rPr lang="zh-CN" altLang="en-US" sz="2400" b="1">
                <a:effectLst>
                  <a:outerShdw blurRad="38100" dist="38100" dir="2700000" algn="tl">
                    <a:srgbClr val="C0C0C0"/>
                  </a:outerShdw>
                </a:effectLst>
              </a:rPr>
              <a:t>后根</a:t>
            </a:r>
            <a:r>
              <a:rPr lang="zh-CN" altLang="en-US" sz="2400" b="1">
                <a:latin typeface="Times New Roman" pitchFamily="18" charset="0"/>
              </a:rPr>
              <a:t>遍历序列：</a:t>
            </a:r>
          </a:p>
          <a:p>
            <a:pPr algn="just">
              <a:defRPr/>
            </a:pPr>
            <a:r>
              <a:rPr lang="en-US" altLang="zh-CN" sz="2400" b="1" i="1">
                <a:latin typeface="Times New Roman" pitchFamily="18" charset="0"/>
              </a:rPr>
              <a:t>D H I E F B G C A</a:t>
            </a:r>
          </a:p>
        </p:txBody>
      </p:sp>
      <p:grpSp>
        <p:nvGrpSpPr>
          <p:cNvPr id="6" name="Group 6">
            <a:extLst>
              <a:ext uri="{FF2B5EF4-FFF2-40B4-BE49-F238E27FC236}">
                <a16:creationId xmlns:a16="http://schemas.microsoft.com/office/drawing/2014/main" id="{37FBB548-AE26-4E84-931E-0C64E24EE6DA}"/>
              </a:ext>
            </a:extLst>
          </p:cNvPr>
          <p:cNvGrpSpPr>
            <a:grpSpLocks/>
          </p:cNvGrpSpPr>
          <p:nvPr/>
        </p:nvGrpSpPr>
        <p:grpSpPr bwMode="auto">
          <a:xfrm>
            <a:off x="5682275" y="1553682"/>
            <a:ext cx="3290887" cy="3675062"/>
            <a:chOff x="3451" y="1127"/>
            <a:chExt cx="2073" cy="2315"/>
          </a:xfrm>
        </p:grpSpPr>
        <p:sp>
          <p:nvSpPr>
            <p:cNvPr id="7" name="Text Box 7">
              <a:extLst>
                <a:ext uri="{FF2B5EF4-FFF2-40B4-BE49-F238E27FC236}">
                  <a16:creationId xmlns:a16="http://schemas.microsoft.com/office/drawing/2014/main" id="{5B818C35-387C-4716-B064-E59D2B654746}"/>
                </a:ext>
              </a:extLst>
            </p:cNvPr>
            <p:cNvSpPr txBox="1">
              <a:spLocks noChangeArrowheads="1"/>
            </p:cNvSpPr>
            <p:nvPr/>
          </p:nvSpPr>
          <p:spPr bwMode="auto">
            <a:xfrm>
              <a:off x="3451" y="1127"/>
              <a:ext cx="2073" cy="2315"/>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grpSp>
          <p:nvGrpSpPr>
            <p:cNvPr id="8" name="Group 8">
              <a:extLst>
                <a:ext uri="{FF2B5EF4-FFF2-40B4-BE49-F238E27FC236}">
                  <a16:creationId xmlns:a16="http://schemas.microsoft.com/office/drawing/2014/main" id="{CF84A01B-CB59-455B-8A59-6FCF547B94C5}"/>
                </a:ext>
              </a:extLst>
            </p:cNvPr>
            <p:cNvGrpSpPr>
              <a:grpSpLocks/>
            </p:cNvGrpSpPr>
            <p:nvPr/>
          </p:nvGrpSpPr>
          <p:grpSpPr bwMode="auto">
            <a:xfrm>
              <a:off x="3632" y="1179"/>
              <a:ext cx="1535" cy="2152"/>
              <a:chOff x="144" y="1319"/>
              <a:chExt cx="1535" cy="2152"/>
            </a:xfrm>
          </p:grpSpPr>
          <p:sp>
            <p:nvSpPr>
              <p:cNvPr id="9" name="Oval 9">
                <a:extLst>
                  <a:ext uri="{FF2B5EF4-FFF2-40B4-BE49-F238E27FC236}">
                    <a16:creationId xmlns:a16="http://schemas.microsoft.com/office/drawing/2014/main" id="{635833B6-D430-4BDE-BE23-6DF760E66ACB}"/>
                  </a:ext>
                </a:extLst>
              </p:cNvPr>
              <p:cNvSpPr>
                <a:spLocks noChangeArrowheads="1"/>
              </p:cNvSpPr>
              <p:nvPr/>
            </p:nvSpPr>
            <p:spPr bwMode="auto">
              <a:xfrm>
                <a:off x="980" y="1319"/>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A</a:t>
                </a:r>
              </a:p>
            </p:txBody>
          </p:sp>
          <p:sp>
            <p:nvSpPr>
              <p:cNvPr id="10" name="Oval 10">
                <a:extLst>
                  <a:ext uri="{FF2B5EF4-FFF2-40B4-BE49-F238E27FC236}">
                    <a16:creationId xmlns:a16="http://schemas.microsoft.com/office/drawing/2014/main" id="{918BB1C1-FA3C-4952-81FE-B1E011437638}"/>
                  </a:ext>
                </a:extLst>
              </p:cNvPr>
              <p:cNvSpPr>
                <a:spLocks noChangeArrowheads="1"/>
              </p:cNvSpPr>
              <p:nvPr/>
            </p:nvSpPr>
            <p:spPr bwMode="auto">
              <a:xfrm>
                <a:off x="1384" y="188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C</a:t>
                </a:r>
              </a:p>
            </p:txBody>
          </p:sp>
          <p:sp>
            <p:nvSpPr>
              <p:cNvPr id="11" name="Oval 11">
                <a:extLst>
                  <a:ext uri="{FF2B5EF4-FFF2-40B4-BE49-F238E27FC236}">
                    <a16:creationId xmlns:a16="http://schemas.microsoft.com/office/drawing/2014/main" id="{D73951F0-F5D9-403B-8B00-97211B22299B}"/>
                  </a:ext>
                </a:extLst>
              </p:cNvPr>
              <p:cNvSpPr>
                <a:spLocks noChangeArrowheads="1"/>
              </p:cNvSpPr>
              <p:nvPr/>
            </p:nvSpPr>
            <p:spPr bwMode="auto">
              <a:xfrm>
                <a:off x="549" y="187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B</a:t>
                </a:r>
              </a:p>
            </p:txBody>
          </p:sp>
          <p:sp>
            <p:nvSpPr>
              <p:cNvPr id="12" name="Oval 12">
                <a:extLst>
                  <a:ext uri="{FF2B5EF4-FFF2-40B4-BE49-F238E27FC236}">
                    <a16:creationId xmlns:a16="http://schemas.microsoft.com/office/drawing/2014/main" id="{11897278-7DAE-42DA-A6E8-3A13ED04ED49}"/>
                  </a:ext>
                </a:extLst>
              </p:cNvPr>
              <p:cNvSpPr>
                <a:spLocks noChangeArrowheads="1"/>
              </p:cNvSpPr>
              <p:nvPr/>
            </p:nvSpPr>
            <p:spPr bwMode="auto">
              <a:xfrm>
                <a:off x="1384" y="252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G</a:t>
                </a:r>
              </a:p>
            </p:txBody>
          </p:sp>
          <p:sp>
            <p:nvSpPr>
              <p:cNvPr id="13" name="Oval 13">
                <a:extLst>
                  <a:ext uri="{FF2B5EF4-FFF2-40B4-BE49-F238E27FC236}">
                    <a16:creationId xmlns:a16="http://schemas.microsoft.com/office/drawing/2014/main" id="{62F5C81F-8227-483F-AAEA-0AC48175703A}"/>
                  </a:ext>
                </a:extLst>
              </p:cNvPr>
              <p:cNvSpPr>
                <a:spLocks noChangeArrowheads="1"/>
              </p:cNvSpPr>
              <p:nvPr/>
            </p:nvSpPr>
            <p:spPr bwMode="auto">
              <a:xfrm>
                <a:off x="898" y="252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F</a:t>
                </a:r>
              </a:p>
            </p:txBody>
          </p:sp>
          <p:sp>
            <p:nvSpPr>
              <p:cNvPr id="14" name="Oval 14">
                <a:extLst>
                  <a:ext uri="{FF2B5EF4-FFF2-40B4-BE49-F238E27FC236}">
                    <a16:creationId xmlns:a16="http://schemas.microsoft.com/office/drawing/2014/main" id="{12D050E2-71E4-4B2C-97B8-2E6FC0087198}"/>
                  </a:ext>
                </a:extLst>
              </p:cNvPr>
              <p:cNvSpPr>
                <a:spLocks noChangeArrowheads="1"/>
              </p:cNvSpPr>
              <p:nvPr/>
            </p:nvSpPr>
            <p:spPr bwMode="auto">
              <a:xfrm>
                <a:off x="527"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E</a:t>
                </a:r>
              </a:p>
            </p:txBody>
          </p:sp>
          <p:sp>
            <p:nvSpPr>
              <p:cNvPr id="15" name="Oval 15">
                <a:extLst>
                  <a:ext uri="{FF2B5EF4-FFF2-40B4-BE49-F238E27FC236}">
                    <a16:creationId xmlns:a16="http://schemas.microsoft.com/office/drawing/2014/main" id="{99C286BA-83BB-4D1B-8CD8-953455C35675}"/>
                  </a:ext>
                </a:extLst>
              </p:cNvPr>
              <p:cNvSpPr>
                <a:spLocks noChangeArrowheads="1"/>
              </p:cNvSpPr>
              <p:nvPr/>
            </p:nvSpPr>
            <p:spPr bwMode="auto">
              <a:xfrm>
                <a:off x="144"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D</a:t>
                </a:r>
              </a:p>
            </p:txBody>
          </p:sp>
          <p:sp>
            <p:nvSpPr>
              <p:cNvPr id="16" name="Oval 16">
                <a:extLst>
                  <a:ext uri="{FF2B5EF4-FFF2-40B4-BE49-F238E27FC236}">
                    <a16:creationId xmlns:a16="http://schemas.microsoft.com/office/drawing/2014/main" id="{2BAB3B56-6D7E-43C5-8BEC-1F3A531C491F}"/>
                  </a:ext>
                </a:extLst>
              </p:cNvPr>
              <p:cNvSpPr>
                <a:spLocks noChangeArrowheads="1"/>
              </p:cNvSpPr>
              <p:nvPr/>
            </p:nvSpPr>
            <p:spPr bwMode="auto">
              <a:xfrm>
                <a:off x="277" y="316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H</a:t>
                </a:r>
              </a:p>
            </p:txBody>
          </p:sp>
          <p:sp>
            <p:nvSpPr>
              <p:cNvPr id="17" name="Oval 17">
                <a:extLst>
                  <a:ext uri="{FF2B5EF4-FFF2-40B4-BE49-F238E27FC236}">
                    <a16:creationId xmlns:a16="http://schemas.microsoft.com/office/drawing/2014/main" id="{A1496C65-65F0-4FEA-9A13-DB8CB2C07B77}"/>
                  </a:ext>
                </a:extLst>
              </p:cNvPr>
              <p:cNvSpPr>
                <a:spLocks noChangeArrowheads="1"/>
              </p:cNvSpPr>
              <p:nvPr/>
            </p:nvSpPr>
            <p:spPr bwMode="auto">
              <a:xfrm>
                <a:off x="751" y="317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I</a:t>
                </a:r>
              </a:p>
            </p:txBody>
          </p:sp>
          <p:sp>
            <p:nvSpPr>
              <p:cNvPr id="18" name="Line 18">
                <a:extLst>
                  <a:ext uri="{FF2B5EF4-FFF2-40B4-BE49-F238E27FC236}">
                    <a16:creationId xmlns:a16="http://schemas.microsoft.com/office/drawing/2014/main" id="{62CAF57C-6A2C-4E05-A7D4-7AC7884C3DC5}"/>
                  </a:ext>
                </a:extLst>
              </p:cNvPr>
              <p:cNvSpPr>
                <a:spLocks noChangeShapeType="1"/>
              </p:cNvSpPr>
              <p:nvPr/>
            </p:nvSpPr>
            <p:spPr bwMode="auto">
              <a:xfrm flipH="1">
                <a:off x="780" y="1562"/>
                <a:ext cx="242" cy="343"/>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9" name="Line 19">
                <a:extLst>
                  <a:ext uri="{FF2B5EF4-FFF2-40B4-BE49-F238E27FC236}">
                    <a16:creationId xmlns:a16="http://schemas.microsoft.com/office/drawing/2014/main" id="{B1DCE49A-C753-4F70-938F-869B9A00A61C}"/>
                  </a:ext>
                </a:extLst>
              </p:cNvPr>
              <p:cNvSpPr>
                <a:spLocks noChangeShapeType="1"/>
              </p:cNvSpPr>
              <p:nvPr/>
            </p:nvSpPr>
            <p:spPr bwMode="auto">
              <a:xfrm>
                <a:off x="1225" y="1562"/>
                <a:ext cx="224" cy="345"/>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Line 20">
                <a:extLst>
                  <a:ext uri="{FF2B5EF4-FFF2-40B4-BE49-F238E27FC236}">
                    <a16:creationId xmlns:a16="http://schemas.microsoft.com/office/drawing/2014/main" id="{36D6DC5E-C14A-4693-9D35-8417AA977E9D}"/>
                  </a:ext>
                </a:extLst>
              </p:cNvPr>
              <p:cNvSpPr>
                <a:spLocks noChangeShapeType="1"/>
              </p:cNvSpPr>
              <p:nvPr/>
            </p:nvSpPr>
            <p:spPr bwMode="auto">
              <a:xfrm>
                <a:off x="1533" y="2165"/>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1" name="Line 21">
                <a:extLst>
                  <a:ext uri="{FF2B5EF4-FFF2-40B4-BE49-F238E27FC236}">
                    <a16:creationId xmlns:a16="http://schemas.microsoft.com/office/drawing/2014/main" id="{53D9F177-4320-4267-B1E3-B1B1A146ABF3}"/>
                  </a:ext>
                </a:extLst>
              </p:cNvPr>
              <p:cNvSpPr>
                <a:spLocks noChangeShapeType="1"/>
              </p:cNvSpPr>
              <p:nvPr/>
            </p:nvSpPr>
            <p:spPr bwMode="auto">
              <a:xfrm flipH="1">
                <a:off x="678" y="2157"/>
                <a:ext cx="0" cy="37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Line 22">
                <a:extLst>
                  <a:ext uri="{FF2B5EF4-FFF2-40B4-BE49-F238E27FC236}">
                    <a16:creationId xmlns:a16="http://schemas.microsoft.com/office/drawing/2014/main" id="{A64EB1E6-4E36-4430-88F4-AEE9BC321CBA}"/>
                  </a:ext>
                </a:extLst>
              </p:cNvPr>
              <p:cNvSpPr>
                <a:spLocks noChangeShapeType="1"/>
              </p:cNvSpPr>
              <p:nvPr/>
            </p:nvSpPr>
            <p:spPr bwMode="auto">
              <a:xfrm>
                <a:off x="780" y="2129"/>
                <a:ext cx="223" cy="41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3" name="Line 23">
                <a:extLst>
                  <a:ext uri="{FF2B5EF4-FFF2-40B4-BE49-F238E27FC236}">
                    <a16:creationId xmlns:a16="http://schemas.microsoft.com/office/drawing/2014/main" id="{3F0AA5A6-7742-4C5C-8E8C-7FE33E31C516}"/>
                  </a:ext>
                </a:extLst>
              </p:cNvPr>
              <p:cNvSpPr>
                <a:spLocks noChangeShapeType="1"/>
              </p:cNvSpPr>
              <p:nvPr/>
            </p:nvSpPr>
            <p:spPr bwMode="auto">
              <a:xfrm>
                <a:off x="734" y="2806"/>
                <a:ext cx="131"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4" name="Line 24">
                <a:extLst>
                  <a:ext uri="{FF2B5EF4-FFF2-40B4-BE49-F238E27FC236}">
                    <a16:creationId xmlns:a16="http://schemas.microsoft.com/office/drawing/2014/main" id="{FA173FD5-8449-4582-B7B3-382553CBE1B0}"/>
                  </a:ext>
                </a:extLst>
              </p:cNvPr>
              <p:cNvSpPr>
                <a:spLocks noChangeShapeType="1"/>
              </p:cNvSpPr>
              <p:nvPr/>
            </p:nvSpPr>
            <p:spPr bwMode="auto">
              <a:xfrm flipH="1">
                <a:off x="334" y="2121"/>
                <a:ext cx="260" cy="409"/>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5" name="Line 25">
                <a:extLst>
                  <a:ext uri="{FF2B5EF4-FFF2-40B4-BE49-F238E27FC236}">
                    <a16:creationId xmlns:a16="http://schemas.microsoft.com/office/drawing/2014/main" id="{E4B6B506-6752-4C40-881A-2EE8E532C593}"/>
                  </a:ext>
                </a:extLst>
              </p:cNvPr>
              <p:cNvSpPr>
                <a:spLocks noChangeShapeType="1"/>
              </p:cNvSpPr>
              <p:nvPr/>
            </p:nvSpPr>
            <p:spPr bwMode="auto">
              <a:xfrm flipH="1">
                <a:off x="408" y="2807"/>
                <a:ext cx="187"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grpSp>
    </p:spTree>
    <p:extLst>
      <p:ext uri="{BB962C8B-B14F-4D97-AF65-F5344CB8AC3E}">
        <p14:creationId xmlns:p14="http://schemas.microsoft.com/office/powerpoint/2010/main" val="763922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grpSp>
        <p:nvGrpSpPr>
          <p:cNvPr id="3" name="Group 76">
            <a:extLst>
              <a:ext uri="{FF2B5EF4-FFF2-40B4-BE49-F238E27FC236}">
                <a16:creationId xmlns:a16="http://schemas.microsoft.com/office/drawing/2014/main" id="{9999EBE5-40DC-4D21-B6F6-10239EA4D173}"/>
              </a:ext>
            </a:extLst>
          </p:cNvPr>
          <p:cNvGrpSpPr>
            <a:grpSpLocks/>
          </p:cNvGrpSpPr>
          <p:nvPr/>
        </p:nvGrpSpPr>
        <p:grpSpPr bwMode="auto">
          <a:xfrm>
            <a:off x="354376" y="1089025"/>
            <a:ext cx="2897188" cy="2339975"/>
            <a:chOff x="192" y="748"/>
            <a:chExt cx="1825" cy="1474"/>
          </a:xfrm>
        </p:grpSpPr>
        <p:sp>
          <p:nvSpPr>
            <p:cNvPr id="4" name="Rectangle 5">
              <a:extLst>
                <a:ext uri="{FF2B5EF4-FFF2-40B4-BE49-F238E27FC236}">
                  <a16:creationId xmlns:a16="http://schemas.microsoft.com/office/drawing/2014/main" id="{0DD6DF97-D829-4CFB-97D7-520EAE3DDCBB}"/>
                </a:ext>
              </a:extLst>
            </p:cNvPr>
            <p:cNvSpPr>
              <a:spLocks noChangeArrowheads="1"/>
            </p:cNvSpPr>
            <p:nvPr/>
          </p:nvSpPr>
          <p:spPr bwMode="auto">
            <a:xfrm>
              <a:off x="192" y="763"/>
              <a:ext cx="1825" cy="145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b="1">
                <a:latin typeface="Times New Roman" panose="02020603050405020304" pitchFamily="18" charset="0"/>
              </a:endParaRPr>
            </a:p>
          </p:txBody>
        </p:sp>
        <p:grpSp>
          <p:nvGrpSpPr>
            <p:cNvPr id="5" name="Group 6">
              <a:extLst>
                <a:ext uri="{FF2B5EF4-FFF2-40B4-BE49-F238E27FC236}">
                  <a16:creationId xmlns:a16="http://schemas.microsoft.com/office/drawing/2014/main" id="{C1A86E99-7D74-4566-82F2-F5DE95762318}"/>
                </a:ext>
              </a:extLst>
            </p:cNvPr>
            <p:cNvGrpSpPr>
              <a:grpSpLocks/>
            </p:cNvGrpSpPr>
            <p:nvPr/>
          </p:nvGrpSpPr>
          <p:grpSpPr bwMode="auto">
            <a:xfrm>
              <a:off x="256" y="748"/>
              <a:ext cx="1677" cy="1440"/>
              <a:chOff x="1354" y="1890"/>
              <a:chExt cx="1901" cy="1676"/>
            </a:xfrm>
          </p:grpSpPr>
          <p:sp>
            <p:nvSpPr>
              <p:cNvPr id="6" name="Text Box 7">
                <a:extLst>
                  <a:ext uri="{FF2B5EF4-FFF2-40B4-BE49-F238E27FC236}">
                    <a16:creationId xmlns:a16="http://schemas.microsoft.com/office/drawing/2014/main" id="{28D939E3-CB42-4DE4-8FFC-C21FE1A7DFD0}"/>
                  </a:ext>
                </a:extLst>
              </p:cNvPr>
              <p:cNvSpPr txBox="1">
                <a:spLocks noChangeArrowheads="1"/>
              </p:cNvSpPr>
              <p:nvPr/>
            </p:nvSpPr>
            <p:spPr bwMode="auto">
              <a:xfrm>
                <a:off x="2372" y="2523"/>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C</a:t>
                </a:r>
              </a:p>
            </p:txBody>
          </p:sp>
          <p:sp>
            <p:nvSpPr>
              <p:cNvPr id="7" name="Oval 8">
                <a:extLst>
                  <a:ext uri="{FF2B5EF4-FFF2-40B4-BE49-F238E27FC236}">
                    <a16:creationId xmlns:a16="http://schemas.microsoft.com/office/drawing/2014/main" id="{250E2A1B-4D15-42D9-9F7A-99E384FDC4C8}"/>
                  </a:ext>
                </a:extLst>
              </p:cNvPr>
              <p:cNvSpPr>
                <a:spLocks noChangeArrowheads="1"/>
              </p:cNvSpPr>
              <p:nvPr/>
            </p:nvSpPr>
            <p:spPr bwMode="auto">
              <a:xfrm>
                <a:off x="2354" y="2579"/>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8" name="Group 9">
                <a:extLst>
                  <a:ext uri="{FF2B5EF4-FFF2-40B4-BE49-F238E27FC236}">
                    <a16:creationId xmlns:a16="http://schemas.microsoft.com/office/drawing/2014/main" id="{42313498-731E-46E6-B67B-5B17F07FC41C}"/>
                  </a:ext>
                </a:extLst>
              </p:cNvPr>
              <p:cNvGrpSpPr>
                <a:grpSpLocks/>
              </p:cNvGrpSpPr>
              <p:nvPr/>
            </p:nvGrpSpPr>
            <p:grpSpPr bwMode="auto">
              <a:xfrm>
                <a:off x="1714" y="2539"/>
                <a:ext cx="281" cy="336"/>
                <a:chOff x="2150" y="2547"/>
                <a:chExt cx="281" cy="336"/>
              </a:xfrm>
            </p:grpSpPr>
            <p:sp>
              <p:nvSpPr>
                <p:cNvPr id="30" name="Text Box 10">
                  <a:extLst>
                    <a:ext uri="{FF2B5EF4-FFF2-40B4-BE49-F238E27FC236}">
                      <a16:creationId xmlns:a16="http://schemas.microsoft.com/office/drawing/2014/main" id="{3274C855-F362-4436-AEEE-2EA9ACEA1AFC}"/>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B</a:t>
                  </a:r>
                </a:p>
              </p:txBody>
            </p:sp>
            <p:sp>
              <p:nvSpPr>
                <p:cNvPr id="31" name="Oval 11">
                  <a:extLst>
                    <a:ext uri="{FF2B5EF4-FFF2-40B4-BE49-F238E27FC236}">
                      <a16:creationId xmlns:a16="http://schemas.microsoft.com/office/drawing/2014/main" id="{7853C618-F27B-4763-AAF8-55CFF15D00A9}"/>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 name="Group 12">
                <a:extLst>
                  <a:ext uri="{FF2B5EF4-FFF2-40B4-BE49-F238E27FC236}">
                    <a16:creationId xmlns:a16="http://schemas.microsoft.com/office/drawing/2014/main" id="{45B15668-8917-4CDC-A1F8-774280E182EB}"/>
                  </a:ext>
                </a:extLst>
              </p:cNvPr>
              <p:cNvGrpSpPr>
                <a:grpSpLocks/>
              </p:cNvGrpSpPr>
              <p:nvPr/>
            </p:nvGrpSpPr>
            <p:grpSpPr bwMode="auto">
              <a:xfrm>
                <a:off x="1354" y="3206"/>
                <a:ext cx="281" cy="336"/>
                <a:chOff x="2150" y="2547"/>
                <a:chExt cx="281" cy="336"/>
              </a:xfrm>
            </p:grpSpPr>
            <p:sp>
              <p:nvSpPr>
                <p:cNvPr id="28" name="Text Box 13">
                  <a:extLst>
                    <a:ext uri="{FF2B5EF4-FFF2-40B4-BE49-F238E27FC236}">
                      <a16:creationId xmlns:a16="http://schemas.microsoft.com/office/drawing/2014/main" id="{3BA2FDAB-6E8F-4C18-B7C0-E735CFFB0A57}"/>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E</a:t>
                  </a:r>
                </a:p>
              </p:txBody>
            </p:sp>
            <p:sp>
              <p:nvSpPr>
                <p:cNvPr id="29" name="Oval 14">
                  <a:extLst>
                    <a:ext uri="{FF2B5EF4-FFF2-40B4-BE49-F238E27FC236}">
                      <a16:creationId xmlns:a16="http://schemas.microsoft.com/office/drawing/2014/main" id="{4F4B202A-AA56-499B-9D5A-F8AD253C6661}"/>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0" name="Group 15">
                <a:extLst>
                  <a:ext uri="{FF2B5EF4-FFF2-40B4-BE49-F238E27FC236}">
                    <a16:creationId xmlns:a16="http://schemas.microsoft.com/office/drawing/2014/main" id="{0B091154-786F-439E-B936-C94ECC7DCE23}"/>
                  </a:ext>
                </a:extLst>
              </p:cNvPr>
              <p:cNvGrpSpPr>
                <a:grpSpLocks/>
              </p:cNvGrpSpPr>
              <p:nvPr/>
            </p:nvGrpSpPr>
            <p:grpSpPr bwMode="auto">
              <a:xfrm>
                <a:off x="2974" y="2539"/>
                <a:ext cx="281" cy="336"/>
                <a:chOff x="2150" y="2547"/>
                <a:chExt cx="281" cy="336"/>
              </a:xfrm>
            </p:grpSpPr>
            <p:sp>
              <p:nvSpPr>
                <p:cNvPr id="26" name="Text Box 16">
                  <a:extLst>
                    <a:ext uri="{FF2B5EF4-FFF2-40B4-BE49-F238E27FC236}">
                      <a16:creationId xmlns:a16="http://schemas.microsoft.com/office/drawing/2014/main" id="{84EAB092-AE38-4617-9F9F-B901BAB7EBDB}"/>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D</a:t>
                  </a:r>
                </a:p>
              </p:txBody>
            </p:sp>
            <p:sp>
              <p:nvSpPr>
                <p:cNvPr id="27" name="Oval 17">
                  <a:extLst>
                    <a:ext uri="{FF2B5EF4-FFF2-40B4-BE49-F238E27FC236}">
                      <a16:creationId xmlns:a16="http://schemas.microsoft.com/office/drawing/2014/main" id="{1EBC0C54-78B3-4002-955E-98DECCDC4B7B}"/>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1" name="Group 18">
                <a:extLst>
                  <a:ext uri="{FF2B5EF4-FFF2-40B4-BE49-F238E27FC236}">
                    <a16:creationId xmlns:a16="http://schemas.microsoft.com/office/drawing/2014/main" id="{EA0D31A5-57D8-4860-8BC5-7A2C67F93499}"/>
                  </a:ext>
                </a:extLst>
              </p:cNvPr>
              <p:cNvGrpSpPr>
                <a:grpSpLocks/>
              </p:cNvGrpSpPr>
              <p:nvPr/>
            </p:nvGrpSpPr>
            <p:grpSpPr bwMode="auto">
              <a:xfrm>
                <a:off x="2051" y="3230"/>
                <a:ext cx="281" cy="336"/>
                <a:chOff x="2150" y="2547"/>
                <a:chExt cx="281" cy="336"/>
              </a:xfrm>
            </p:grpSpPr>
            <p:sp>
              <p:nvSpPr>
                <p:cNvPr id="24" name="Text Box 19">
                  <a:extLst>
                    <a:ext uri="{FF2B5EF4-FFF2-40B4-BE49-F238E27FC236}">
                      <a16:creationId xmlns:a16="http://schemas.microsoft.com/office/drawing/2014/main" id="{7A60337F-F81D-4E77-A40E-72E0E33E8E87}"/>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F</a:t>
                  </a:r>
                </a:p>
              </p:txBody>
            </p:sp>
            <p:sp>
              <p:nvSpPr>
                <p:cNvPr id="25" name="Oval 20">
                  <a:extLst>
                    <a:ext uri="{FF2B5EF4-FFF2-40B4-BE49-F238E27FC236}">
                      <a16:creationId xmlns:a16="http://schemas.microsoft.com/office/drawing/2014/main" id="{2B51CC60-EA75-47AC-83F8-5CB9942D46CA}"/>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2" name="Group 21">
                <a:extLst>
                  <a:ext uri="{FF2B5EF4-FFF2-40B4-BE49-F238E27FC236}">
                    <a16:creationId xmlns:a16="http://schemas.microsoft.com/office/drawing/2014/main" id="{ACF8EA95-7531-4B53-85D6-25E7EE770836}"/>
                  </a:ext>
                </a:extLst>
              </p:cNvPr>
              <p:cNvGrpSpPr>
                <a:grpSpLocks/>
              </p:cNvGrpSpPr>
              <p:nvPr/>
            </p:nvGrpSpPr>
            <p:grpSpPr bwMode="auto">
              <a:xfrm>
                <a:off x="2723" y="3230"/>
                <a:ext cx="281" cy="336"/>
                <a:chOff x="2150" y="2547"/>
                <a:chExt cx="281" cy="336"/>
              </a:xfrm>
            </p:grpSpPr>
            <p:sp>
              <p:nvSpPr>
                <p:cNvPr id="22" name="Text Box 22">
                  <a:extLst>
                    <a:ext uri="{FF2B5EF4-FFF2-40B4-BE49-F238E27FC236}">
                      <a16:creationId xmlns:a16="http://schemas.microsoft.com/office/drawing/2014/main" id="{3027F580-71EB-4EF1-9729-8E490F2E912C}"/>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a:t>
                  </a:r>
                </a:p>
              </p:txBody>
            </p:sp>
            <p:sp>
              <p:nvSpPr>
                <p:cNvPr id="23" name="Oval 23">
                  <a:extLst>
                    <a:ext uri="{FF2B5EF4-FFF2-40B4-BE49-F238E27FC236}">
                      <a16:creationId xmlns:a16="http://schemas.microsoft.com/office/drawing/2014/main" id="{03F8C241-C791-4A13-B085-CACEE180EDCD}"/>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3" name="Freeform 24">
                <a:extLst>
                  <a:ext uri="{FF2B5EF4-FFF2-40B4-BE49-F238E27FC236}">
                    <a16:creationId xmlns:a16="http://schemas.microsoft.com/office/drawing/2014/main" id="{0FD70BB2-21AF-45DB-A0B5-FF78C75325BF}"/>
                  </a:ext>
                </a:extLst>
              </p:cNvPr>
              <p:cNvSpPr>
                <a:spLocks/>
              </p:cNvSpPr>
              <p:nvPr/>
            </p:nvSpPr>
            <p:spPr bwMode="auto">
              <a:xfrm>
                <a:off x="1928" y="2172"/>
                <a:ext cx="435" cy="444"/>
              </a:xfrm>
              <a:custGeom>
                <a:avLst/>
                <a:gdLst>
                  <a:gd name="T0" fmla="*/ 435 w 435"/>
                  <a:gd name="T1" fmla="*/ 0 h 444"/>
                  <a:gd name="T2" fmla="*/ 0 w 435"/>
                  <a:gd name="T3" fmla="*/ 444 h 444"/>
                  <a:gd name="T4" fmla="*/ 0 60000 65536"/>
                  <a:gd name="T5" fmla="*/ 0 60000 65536"/>
                </a:gdLst>
                <a:ahLst/>
                <a:cxnLst>
                  <a:cxn ang="T4">
                    <a:pos x="T0" y="T1"/>
                  </a:cxn>
                  <a:cxn ang="T5">
                    <a:pos x="T2" y="T3"/>
                  </a:cxn>
                </a:cxnLst>
                <a:rect l="0" t="0" r="r" b="b"/>
                <a:pathLst>
                  <a:path w="435" h="444">
                    <a:moveTo>
                      <a:pt x="435" y="0"/>
                    </a:moveTo>
                    <a:lnTo>
                      <a:pt x="0" y="44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14" name="Freeform 25">
                <a:extLst>
                  <a:ext uri="{FF2B5EF4-FFF2-40B4-BE49-F238E27FC236}">
                    <a16:creationId xmlns:a16="http://schemas.microsoft.com/office/drawing/2014/main" id="{B38487FC-580B-4488-9D44-DE59354547F0}"/>
                  </a:ext>
                </a:extLst>
              </p:cNvPr>
              <p:cNvSpPr>
                <a:spLocks/>
              </p:cNvSpPr>
              <p:nvPr/>
            </p:nvSpPr>
            <p:spPr bwMode="auto">
              <a:xfrm>
                <a:off x="1521" y="2820"/>
                <a:ext cx="238" cy="434"/>
              </a:xfrm>
              <a:custGeom>
                <a:avLst/>
                <a:gdLst>
                  <a:gd name="T0" fmla="*/ 238 w 238"/>
                  <a:gd name="T1" fmla="*/ 0 h 434"/>
                  <a:gd name="T2" fmla="*/ 0 w 238"/>
                  <a:gd name="T3" fmla="*/ 434 h 434"/>
                  <a:gd name="T4" fmla="*/ 0 60000 65536"/>
                  <a:gd name="T5" fmla="*/ 0 60000 65536"/>
                </a:gdLst>
                <a:ahLst/>
                <a:cxnLst>
                  <a:cxn ang="T4">
                    <a:pos x="T0" y="T1"/>
                  </a:cxn>
                  <a:cxn ang="T5">
                    <a:pos x="T2" y="T3"/>
                  </a:cxn>
                </a:cxnLst>
                <a:rect l="0" t="0" r="r" b="b"/>
                <a:pathLst>
                  <a:path w="238" h="434">
                    <a:moveTo>
                      <a:pt x="238" y="0"/>
                    </a:moveTo>
                    <a:lnTo>
                      <a:pt x="0" y="43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15" name="Freeform 26">
                <a:extLst>
                  <a:ext uri="{FF2B5EF4-FFF2-40B4-BE49-F238E27FC236}">
                    <a16:creationId xmlns:a16="http://schemas.microsoft.com/office/drawing/2014/main" id="{A8E7F0C5-F4AA-4465-9315-26C63F4CDD3C}"/>
                  </a:ext>
                </a:extLst>
              </p:cNvPr>
              <p:cNvSpPr>
                <a:spLocks/>
              </p:cNvSpPr>
              <p:nvPr/>
            </p:nvSpPr>
            <p:spPr bwMode="auto">
              <a:xfrm>
                <a:off x="1963" y="2819"/>
                <a:ext cx="215" cy="473"/>
              </a:xfrm>
              <a:custGeom>
                <a:avLst/>
                <a:gdLst>
                  <a:gd name="T0" fmla="*/ 0 w 215"/>
                  <a:gd name="T1" fmla="*/ 0 h 473"/>
                  <a:gd name="T2" fmla="*/ 215 w 215"/>
                  <a:gd name="T3" fmla="*/ 473 h 473"/>
                  <a:gd name="T4" fmla="*/ 0 60000 65536"/>
                  <a:gd name="T5" fmla="*/ 0 60000 65536"/>
                </a:gdLst>
                <a:ahLst/>
                <a:cxnLst>
                  <a:cxn ang="T4">
                    <a:pos x="T0" y="T1"/>
                  </a:cxn>
                  <a:cxn ang="T5">
                    <a:pos x="T2" y="T3"/>
                  </a:cxn>
                </a:cxnLst>
                <a:rect l="0" t="0" r="r" b="b"/>
                <a:pathLst>
                  <a:path w="215" h="473">
                    <a:moveTo>
                      <a:pt x="0" y="0"/>
                    </a:moveTo>
                    <a:lnTo>
                      <a:pt x="215" y="47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16" name="Freeform 27">
                <a:extLst>
                  <a:ext uri="{FF2B5EF4-FFF2-40B4-BE49-F238E27FC236}">
                    <a16:creationId xmlns:a16="http://schemas.microsoft.com/office/drawing/2014/main" id="{B6700FD7-F808-42E7-A4FB-94DCD6EC7488}"/>
                  </a:ext>
                </a:extLst>
              </p:cNvPr>
              <p:cNvSpPr>
                <a:spLocks/>
              </p:cNvSpPr>
              <p:nvPr/>
            </p:nvSpPr>
            <p:spPr bwMode="auto">
              <a:xfrm>
                <a:off x="2609" y="2153"/>
                <a:ext cx="458" cy="438"/>
              </a:xfrm>
              <a:custGeom>
                <a:avLst/>
                <a:gdLst>
                  <a:gd name="T0" fmla="*/ 0 w 458"/>
                  <a:gd name="T1" fmla="*/ 0 h 438"/>
                  <a:gd name="T2" fmla="*/ 458 w 458"/>
                  <a:gd name="T3" fmla="*/ 438 h 438"/>
                  <a:gd name="T4" fmla="*/ 0 60000 65536"/>
                  <a:gd name="T5" fmla="*/ 0 60000 65536"/>
                </a:gdLst>
                <a:ahLst/>
                <a:cxnLst>
                  <a:cxn ang="T4">
                    <a:pos x="T0" y="T1"/>
                  </a:cxn>
                  <a:cxn ang="T5">
                    <a:pos x="T2" y="T3"/>
                  </a:cxn>
                </a:cxnLst>
                <a:rect l="0" t="0" r="r" b="b"/>
                <a:pathLst>
                  <a:path w="458" h="438">
                    <a:moveTo>
                      <a:pt x="0" y="0"/>
                    </a:moveTo>
                    <a:lnTo>
                      <a:pt x="458" y="43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17" name="Freeform 28">
                <a:extLst>
                  <a:ext uri="{FF2B5EF4-FFF2-40B4-BE49-F238E27FC236}">
                    <a16:creationId xmlns:a16="http://schemas.microsoft.com/office/drawing/2014/main" id="{67E4A878-4FA7-4DD6-A806-6D2EB7CC1853}"/>
                  </a:ext>
                </a:extLst>
              </p:cNvPr>
              <p:cNvSpPr>
                <a:spLocks/>
              </p:cNvSpPr>
              <p:nvPr/>
            </p:nvSpPr>
            <p:spPr bwMode="auto">
              <a:xfrm>
                <a:off x="2854" y="2836"/>
                <a:ext cx="184" cy="456"/>
              </a:xfrm>
              <a:custGeom>
                <a:avLst/>
                <a:gdLst>
                  <a:gd name="T0" fmla="*/ 184 w 184"/>
                  <a:gd name="T1" fmla="*/ 0 h 456"/>
                  <a:gd name="T2" fmla="*/ 0 w 184"/>
                  <a:gd name="T3" fmla="*/ 456 h 456"/>
                  <a:gd name="T4" fmla="*/ 0 60000 65536"/>
                  <a:gd name="T5" fmla="*/ 0 60000 65536"/>
                </a:gdLst>
                <a:ahLst/>
                <a:cxnLst>
                  <a:cxn ang="T4">
                    <a:pos x="T0" y="T1"/>
                  </a:cxn>
                  <a:cxn ang="T5">
                    <a:pos x="T2" y="T3"/>
                  </a:cxn>
                </a:cxnLst>
                <a:rect l="0" t="0" r="r" b="b"/>
                <a:pathLst>
                  <a:path w="184" h="456">
                    <a:moveTo>
                      <a:pt x="184" y="0"/>
                    </a:moveTo>
                    <a:lnTo>
                      <a:pt x="0" y="4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18" name="Line 29">
                <a:extLst>
                  <a:ext uri="{FF2B5EF4-FFF2-40B4-BE49-F238E27FC236}">
                    <a16:creationId xmlns:a16="http://schemas.microsoft.com/office/drawing/2014/main" id="{686879FC-EBE0-4D88-B4FB-AF723F527BFD}"/>
                  </a:ext>
                </a:extLst>
              </p:cNvPr>
              <p:cNvSpPr>
                <a:spLocks noChangeShapeType="1"/>
              </p:cNvSpPr>
              <p:nvPr/>
            </p:nvSpPr>
            <p:spPr bwMode="auto">
              <a:xfrm>
                <a:off x="2488" y="2226"/>
                <a:ext cx="0" cy="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64800" rIns="36000" bIns="10800"/>
              <a:lstStyle/>
              <a:p>
                <a:endParaRPr lang="zh-CN" altLang="en-US"/>
              </a:p>
            </p:txBody>
          </p:sp>
          <p:grpSp>
            <p:nvGrpSpPr>
              <p:cNvPr id="19" name="Group 30">
                <a:extLst>
                  <a:ext uri="{FF2B5EF4-FFF2-40B4-BE49-F238E27FC236}">
                    <a16:creationId xmlns:a16="http://schemas.microsoft.com/office/drawing/2014/main" id="{8E9835ED-4638-4897-AFFC-263FBAC87FC8}"/>
                  </a:ext>
                </a:extLst>
              </p:cNvPr>
              <p:cNvGrpSpPr>
                <a:grpSpLocks/>
              </p:cNvGrpSpPr>
              <p:nvPr/>
            </p:nvGrpSpPr>
            <p:grpSpPr bwMode="auto">
              <a:xfrm>
                <a:off x="2339" y="1890"/>
                <a:ext cx="281" cy="336"/>
                <a:chOff x="2150" y="2547"/>
                <a:chExt cx="281" cy="336"/>
              </a:xfrm>
            </p:grpSpPr>
            <p:sp>
              <p:nvSpPr>
                <p:cNvPr id="20" name="Text Box 31">
                  <a:extLst>
                    <a:ext uri="{FF2B5EF4-FFF2-40B4-BE49-F238E27FC236}">
                      <a16:creationId xmlns:a16="http://schemas.microsoft.com/office/drawing/2014/main" id="{70A56844-5AC8-44A3-95C5-88C9495FBCFA}"/>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A</a:t>
                  </a:r>
                </a:p>
              </p:txBody>
            </p:sp>
            <p:sp>
              <p:nvSpPr>
                <p:cNvPr id="21" name="Oval 32">
                  <a:extLst>
                    <a:ext uri="{FF2B5EF4-FFF2-40B4-BE49-F238E27FC236}">
                      <a16:creationId xmlns:a16="http://schemas.microsoft.com/office/drawing/2014/main" id="{5CB4AC29-F1CF-4183-BF74-5D441A6F0728}"/>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grpSp>
      <p:sp>
        <p:nvSpPr>
          <p:cNvPr id="32" name="Text Box 33" descr="水滴">
            <a:extLst>
              <a:ext uri="{FF2B5EF4-FFF2-40B4-BE49-F238E27FC236}">
                <a16:creationId xmlns:a16="http://schemas.microsoft.com/office/drawing/2014/main" id="{9D3FD4CB-3866-4E90-A396-23787439FC73}"/>
              </a:ext>
            </a:extLst>
          </p:cNvPr>
          <p:cNvSpPr txBox="1">
            <a:spLocks noChangeArrowheads="1"/>
          </p:cNvSpPr>
          <p:nvPr/>
        </p:nvSpPr>
        <p:spPr bwMode="auto">
          <a:xfrm>
            <a:off x="6221776" y="2111375"/>
            <a:ext cx="2438400" cy="5794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b="1">
                <a:latin typeface="Times New Roman" panose="02020603050405020304" pitchFamily="18" charset="0"/>
                <a:ea typeface="隶书" panose="02010509060101010101" pitchFamily="49" charset="-122"/>
              </a:rPr>
              <a:t>ABEFCDG</a:t>
            </a:r>
          </a:p>
        </p:txBody>
      </p:sp>
      <p:grpSp>
        <p:nvGrpSpPr>
          <p:cNvPr id="33" name="Group 34">
            <a:extLst>
              <a:ext uri="{FF2B5EF4-FFF2-40B4-BE49-F238E27FC236}">
                <a16:creationId xmlns:a16="http://schemas.microsoft.com/office/drawing/2014/main" id="{FDDEEFAE-0113-4406-8ECB-23B5DAEBA0A9}"/>
              </a:ext>
            </a:extLst>
          </p:cNvPr>
          <p:cNvGrpSpPr>
            <a:grpSpLocks/>
          </p:cNvGrpSpPr>
          <p:nvPr/>
        </p:nvGrpSpPr>
        <p:grpSpPr bwMode="auto">
          <a:xfrm>
            <a:off x="3859576" y="1806575"/>
            <a:ext cx="2133600" cy="685800"/>
            <a:chOff x="2400" y="1200"/>
            <a:chExt cx="1344" cy="432"/>
          </a:xfrm>
        </p:grpSpPr>
        <p:sp>
          <p:nvSpPr>
            <p:cNvPr id="34" name="AutoShape 35" descr="水滴">
              <a:extLst>
                <a:ext uri="{FF2B5EF4-FFF2-40B4-BE49-F238E27FC236}">
                  <a16:creationId xmlns:a16="http://schemas.microsoft.com/office/drawing/2014/main" id="{FA5F01B1-984C-48F3-A9ED-5F787B4E38CC}"/>
                </a:ext>
              </a:extLst>
            </p:cNvPr>
            <p:cNvSpPr>
              <a:spLocks noChangeArrowheads="1"/>
            </p:cNvSpPr>
            <p:nvPr/>
          </p:nvSpPr>
          <p:spPr bwMode="auto">
            <a:xfrm>
              <a:off x="2400" y="1488"/>
              <a:ext cx="1344" cy="144"/>
            </a:xfrm>
            <a:prstGeom prst="rightArrow">
              <a:avLst>
                <a:gd name="adj1" fmla="val 50000"/>
                <a:gd name="adj2" fmla="val 233333"/>
              </a:avLst>
            </a:prstGeom>
            <a:noFill/>
            <a:ln w="9525">
              <a:solidFill>
                <a:srgbClr val="00000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 name="Text Box 36" descr="水滴">
              <a:extLst>
                <a:ext uri="{FF2B5EF4-FFF2-40B4-BE49-F238E27FC236}">
                  <a16:creationId xmlns:a16="http://schemas.microsoft.com/office/drawing/2014/main" id="{F7B7FFDC-B716-4E08-AE30-7AD53BA51AD3}"/>
                </a:ext>
              </a:extLst>
            </p:cNvPr>
            <p:cNvSpPr txBox="1">
              <a:spLocks noChangeArrowheads="1"/>
            </p:cNvSpPr>
            <p:nvPr/>
          </p:nvSpPr>
          <p:spPr bwMode="auto">
            <a:xfrm>
              <a:off x="2448" y="1200"/>
              <a:ext cx="1104" cy="327"/>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a:effectLst>
                    <a:outerShdw blurRad="38100" dist="38100" dir="2700000" algn="tl">
                      <a:srgbClr val="C0C0C0"/>
                    </a:outerShdw>
                  </a:effectLst>
                  <a:latin typeface="Times New Roman" pitchFamily="18" charset="0"/>
                </a:rPr>
                <a:t>先根遍历</a:t>
              </a:r>
            </a:p>
          </p:txBody>
        </p:sp>
      </p:grpSp>
      <p:grpSp>
        <p:nvGrpSpPr>
          <p:cNvPr id="36" name="Group 77">
            <a:extLst>
              <a:ext uri="{FF2B5EF4-FFF2-40B4-BE49-F238E27FC236}">
                <a16:creationId xmlns:a16="http://schemas.microsoft.com/office/drawing/2014/main" id="{DC4580F9-EFF2-49C9-847D-353B0115DA0B}"/>
              </a:ext>
            </a:extLst>
          </p:cNvPr>
          <p:cNvGrpSpPr>
            <a:grpSpLocks/>
          </p:cNvGrpSpPr>
          <p:nvPr/>
        </p:nvGrpSpPr>
        <p:grpSpPr bwMode="auto">
          <a:xfrm>
            <a:off x="371839" y="3521075"/>
            <a:ext cx="2886075" cy="3238500"/>
            <a:chOff x="203" y="2280"/>
            <a:chExt cx="1818" cy="2040"/>
          </a:xfrm>
        </p:grpSpPr>
        <p:sp>
          <p:nvSpPr>
            <p:cNvPr id="37" name="Rectangle 38">
              <a:extLst>
                <a:ext uri="{FF2B5EF4-FFF2-40B4-BE49-F238E27FC236}">
                  <a16:creationId xmlns:a16="http://schemas.microsoft.com/office/drawing/2014/main" id="{8F29CD93-29E1-44D9-88E6-F5FBFA5F5DDC}"/>
                </a:ext>
              </a:extLst>
            </p:cNvPr>
            <p:cNvSpPr>
              <a:spLocks noChangeArrowheads="1"/>
            </p:cNvSpPr>
            <p:nvPr/>
          </p:nvSpPr>
          <p:spPr bwMode="auto">
            <a:xfrm>
              <a:off x="203" y="2284"/>
              <a:ext cx="1818" cy="20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38" name="Group 39">
              <a:extLst>
                <a:ext uri="{FF2B5EF4-FFF2-40B4-BE49-F238E27FC236}">
                  <a16:creationId xmlns:a16="http://schemas.microsoft.com/office/drawing/2014/main" id="{80C59055-F5BE-469B-AAAD-CF977EED7054}"/>
                </a:ext>
              </a:extLst>
            </p:cNvPr>
            <p:cNvGrpSpPr>
              <a:grpSpLocks/>
            </p:cNvGrpSpPr>
            <p:nvPr/>
          </p:nvGrpSpPr>
          <p:grpSpPr bwMode="auto">
            <a:xfrm>
              <a:off x="434" y="2280"/>
              <a:ext cx="1279" cy="2004"/>
              <a:chOff x="7619" y="1151"/>
              <a:chExt cx="1539" cy="2670"/>
            </a:xfrm>
          </p:grpSpPr>
          <p:sp>
            <p:nvSpPr>
              <p:cNvPr id="39" name="Text Box 40">
                <a:extLst>
                  <a:ext uri="{FF2B5EF4-FFF2-40B4-BE49-F238E27FC236}">
                    <a16:creationId xmlns:a16="http://schemas.microsoft.com/office/drawing/2014/main" id="{6386A17A-F432-4982-96A7-43F8C19CFD55}"/>
                  </a:ext>
                </a:extLst>
              </p:cNvPr>
              <p:cNvSpPr txBox="1">
                <a:spLocks noChangeArrowheads="1"/>
              </p:cNvSpPr>
              <p:nvPr/>
            </p:nvSpPr>
            <p:spPr bwMode="auto">
              <a:xfrm>
                <a:off x="8589" y="1151"/>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A</a:t>
                </a:r>
              </a:p>
            </p:txBody>
          </p:sp>
          <p:sp>
            <p:nvSpPr>
              <p:cNvPr id="40" name="Oval 41">
                <a:extLst>
                  <a:ext uri="{FF2B5EF4-FFF2-40B4-BE49-F238E27FC236}">
                    <a16:creationId xmlns:a16="http://schemas.microsoft.com/office/drawing/2014/main" id="{BDD80B39-1624-40D1-9B66-FF7263764E4E}"/>
                  </a:ext>
                </a:extLst>
              </p:cNvPr>
              <p:cNvSpPr>
                <a:spLocks noChangeArrowheads="1"/>
              </p:cNvSpPr>
              <p:nvPr/>
            </p:nvSpPr>
            <p:spPr bwMode="auto">
              <a:xfrm>
                <a:off x="8558" y="1207"/>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 name="Text Box 42">
                <a:extLst>
                  <a:ext uri="{FF2B5EF4-FFF2-40B4-BE49-F238E27FC236}">
                    <a16:creationId xmlns:a16="http://schemas.microsoft.com/office/drawing/2014/main" id="{345D31CB-6E79-4D9A-AB81-93F338E8B49D}"/>
                  </a:ext>
                </a:extLst>
              </p:cNvPr>
              <p:cNvSpPr txBox="1">
                <a:spLocks noChangeArrowheads="1"/>
              </p:cNvSpPr>
              <p:nvPr/>
            </p:nvSpPr>
            <p:spPr bwMode="auto">
              <a:xfrm>
                <a:off x="7650" y="2239"/>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E</a:t>
                </a:r>
              </a:p>
            </p:txBody>
          </p:sp>
          <p:sp>
            <p:nvSpPr>
              <p:cNvPr id="42" name="Oval 43">
                <a:extLst>
                  <a:ext uri="{FF2B5EF4-FFF2-40B4-BE49-F238E27FC236}">
                    <a16:creationId xmlns:a16="http://schemas.microsoft.com/office/drawing/2014/main" id="{ADAC3F31-C772-4BB9-959C-C0EF4807D58B}"/>
                  </a:ext>
                </a:extLst>
              </p:cNvPr>
              <p:cNvSpPr>
                <a:spLocks noChangeArrowheads="1"/>
              </p:cNvSpPr>
              <p:nvPr/>
            </p:nvSpPr>
            <p:spPr bwMode="auto">
              <a:xfrm>
                <a:off x="7619" y="2295"/>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3" name="Text Box 44">
                <a:extLst>
                  <a:ext uri="{FF2B5EF4-FFF2-40B4-BE49-F238E27FC236}">
                    <a16:creationId xmlns:a16="http://schemas.microsoft.com/office/drawing/2014/main" id="{40329A13-6810-42F3-ACA0-AAEF5EBF9732}"/>
                  </a:ext>
                </a:extLst>
              </p:cNvPr>
              <p:cNvSpPr txBox="1">
                <a:spLocks noChangeArrowheads="1"/>
              </p:cNvSpPr>
              <p:nvPr/>
            </p:nvSpPr>
            <p:spPr bwMode="auto">
              <a:xfrm>
                <a:off x="8096" y="166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B</a:t>
                </a:r>
              </a:p>
            </p:txBody>
          </p:sp>
          <p:sp>
            <p:nvSpPr>
              <p:cNvPr id="44" name="Oval 45">
                <a:extLst>
                  <a:ext uri="{FF2B5EF4-FFF2-40B4-BE49-F238E27FC236}">
                    <a16:creationId xmlns:a16="http://schemas.microsoft.com/office/drawing/2014/main" id="{59D41791-AF2A-4DE5-900B-681119E98917}"/>
                  </a:ext>
                </a:extLst>
              </p:cNvPr>
              <p:cNvSpPr>
                <a:spLocks noChangeArrowheads="1"/>
              </p:cNvSpPr>
              <p:nvPr/>
            </p:nvSpPr>
            <p:spPr bwMode="auto">
              <a:xfrm>
                <a:off x="8078" y="172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endParaRPr lang="zh-CN" altLang="en-US" b="1">
                  <a:latin typeface="Times New Roman" panose="02020603050405020304" pitchFamily="18" charset="0"/>
                </a:endParaRPr>
              </a:p>
            </p:txBody>
          </p:sp>
          <p:grpSp>
            <p:nvGrpSpPr>
              <p:cNvPr id="45" name="Group 46">
                <a:extLst>
                  <a:ext uri="{FF2B5EF4-FFF2-40B4-BE49-F238E27FC236}">
                    <a16:creationId xmlns:a16="http://schemas.microsoft.com/office/drawing/2014/main" id="{FC7FFAFA-60BA-4CE0-BD76-57D02062E1B6}"/>
                  </a:ext>
                </a:extLst>
              </p:cNvPr>
              <p:cNvGrpSpPr>
                <a:grpSpLocks/>
              </p:cNvGrpSpPr>
              <p:nvPr/>
            </p:nvGrpSpPr>
            <p:grpSpPr bwMode="auto">
              <a:xfrm>
                <a:off x="8514" y="2226"/>
                <a:ext cx="281" cy="336"/>
                <a:chOff x="2150" y="2547"/>
                <a:chExt cx="281" cy="336"/>
              </a:xfrm>
            </p:grpSpPr>
            <p:sp>
              <p:nvSpPr>
                <p:cNvPr id="60" name="Text Box 47">
                  <a:extLst>
                    <a:ext uri="{FF2B5EF4-FFF2-40B4-BE49-F238E27FC236}">
                      <a16:creationId xmlns:a16="http://schemas.microsoft.com/office/drawing/2014/main" id="{38861ED6-EDF3-4E4C-94F7-3FAE3F3A8DE0}"/>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C</a:t>
                  </a:r>
                </a:p>
              </p:txBody>
            </p:sp>
            <p:sp>
              <p:nvSpPr>
                <p:cNvPr id="61" name="Oval 48">
                  <a:extLst>
                    <a:ext uri="{FF2B5EF4-FFF2-40B4-BE49-F238E27FC236}">
                      <a16:creationId xmlns:a16="http://schemas.microsoft.com/office/drawing/2014/main" id="{EF866E5B-D419-46BB-9C4A-B4E24508ADBD}"/>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46" name="Group 49">
                <a:extLst>
                  <a:ext uri="{FF2B5EF4-FFF2-40B4-BE49-F238E27FC236}">
                    <a16:creationId xmlns:a16="http://schemas.microsoft.com/office/drawing/2014/main" id="{5EB16808-D359-43AB-9506-776395A0984B}"/>
                  </a:ext>
                </a:extLst>
              </p:cNvPr>
              <p:cNvGrpSpPr>
                <a:grpSpLocks/>
              </p:cNvGrpSpPr>
              <p:nvPr/>
            </p:nvGrpSpPr>
            <p:grpSpPr bwMode="auto">
              <a:xfrm>
                <a:off x="7919" y="2889"/>
                <a:ext cx="281" cy="336"/>
                <a:chOff x="2150" y="2547"/>
                <a:chExt cx="281" cy="336"/>
              </a:xfrm>
            </p:grpSpPr>
            <p:sp>
              <p:nvSpPr>
                <p:cNvPr id="58" name="Text Box 50">
                  <a:extLst>
                    <a:ext uri="{FF2B5EF4-FFF2-40B4-BE49-F238E27FC236}">
                      <a16:creationId xmlns:a16="http://schemas.microsoft.com/office/drawing/2014/main" id="{A153ED0E-019D-43E3-BD58-AECC4DC1CF84}"/>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F</a:t>
                  </a:r>
                </a:p>
              </p:txBody>
            </p:sp>
            <p:sp>
              <p:nvSpPr>
                <p:cNvPr id="59" name="Oval 51">
                  <a:extLst>
                    <a:ext uri="{FF2B5EF4-FFF2-40B4-BE49-F238E27FC236}">
                      <a16:creationId xmlns:a16="http://schemas.microsoft.com/office/drawing/2014/main" id="{193FC27F-21CF-4189-A206-A08F89155419}"/>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47" name="Group 52">
                <a:extLst>
                  <a:ext uri="{FF2B5EF4-FFF2-40B4-BE49-F238E27FC236}">
                    <a16:creationId xmlns:a16="http://schemas.microsoft.com/office/drawing/2014/main" id="{9153F8D7-1C57-4BB3-8B7B-E3C8A86B4C45}"/>
                  </a:ext>
                </a:extLst>
              </p:cNvPr>
              <p:cNvGrpSpPr>
                <a:grpSpLocks/>
              </p:cNvGrpSpPr>
              <p:nvPr/>
            </p:nvGrpSpPr>
            <p:grpSpPr bwMode="auto">
              <a:xfrm>
                <a:off x="8877" y="2861"/>
                <a:ext cx="281" cy="336"/>
                <a:chOff x="2150" y="2547"/>
                <a:chExt cx="281" cy="336"/>
              </a:xfrm>
            </p:grpSpPr>
            <p:sp>
              <p:nvSpPr>
                <p:cNvPr id="56" name="Text Box 53">
                  <a:extLst>
                    <a:ext uri="{FF2B5EF4-FFF2-40B4-BE49-F238E27FC236}">
                      <a16:creationId xmlns:a16="http://schemas.microsoft.com/office/drawing/2014/main" id="{079440DB-7010-4A97-BE49-AB5F5B4D5C48}"/>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D</a:t>
                  </a:r>
                </a:p>
              </p:txBody>
            </p:sp>
            <p:sp>
              <p:nvSpPr>
                <p:cNvPr id="57" name="Oval 54">
                  <a:extLst>
                    <a:ext uri="{FF2B5EF4-FFF2-40B4-BE49-F238E27FC236}">
                      <a16:creationId xmlns:a16="http://schemas.microsoft.com/office/drawing/2014/main" id="{E2D7E1E5-79E5-45C4-83CF-FAA41383CB8F}"/>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48" name="Text Box 55">
                <a:extLst>
                  <a:ext uri="{FF2B5EF4-FFF2-40B4-BE49-F238E27FC236}">
                    <a16:creationId xmlns:a16="http://schemas.microsoft.com/office/drawing/2014/main" id="{5337BB09-435B-40B2-BCC7-92F444CBCDE4}"/>
                  </a:ext>
                </a:extLst>
              </p:cNvPr>
              <p:cNvSpPr txBox="1">
                <a:spLocks noChangeArrowheads="1"/>
              </p:cNvSpPr>
              <p:nvPr/>
            </p:nvSpPr>
            <p:spPr bwMode="auto">
              <a:xfrm>
                <a:off x="8536" y="3485"/>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a:t>
                </a:r>
              </a:p>
            </p:txBody>
          </p:sp>
          <p:sp>
            <p:nvSpPr>
              <p:cNvPr id="49" name="Oval 56">
                <a:extLst>
                  <a:ext uri="{FF2B5EF4-FFF2-40B4-BE49-F238E27FC236}">
                    <a16:creationId xmlns:a16="http://schemas.microsoft.com/office/drawing/2014/main" id="{CEB066CB-57C4-48A9-9E55-472EF3056853}"/>
                  </a:ext>
                </a:extLst>
              </p:cNvPr>
              <p:cNvSpPr>
                <a:spLocks noChangeArrowheads="1"/>
              </p:cNvSpPr>
              <p:nvPr/>
            </p:nvSpPr>
            <p:spPr bwMode="auto">
              <a:xfrm>
                <a:off x="8518" y="3541"/>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 name="Freeform 57">
                <a:extLst>
                  <a:ext uri="{FF2B5EF4-FFF2-40B4-BE49-F238E27FC236}">
                    <a16:creationId xmlns:a16="http://schemas.microsoft.com/office/drawing/2014/main" id="{2FC5616F-36FC-45C9-81F2-AB7F04FE08F8}"/>
                  </a:ext>
                </a:extLst>
              </p:cNvPr>
              <p:cNvSpPr>
                <a:spLocks/>
              </p:cNvSpPr>
              <p:nvPr/>
            </p:nvSpPr>
            <p:spPr bwMode="auto">
              <a:xfrm>
                <a:off x="8264" y="1414"/>
                <a:ext cx="300" cy="327"/>
              </a:xfrm>
              <a:custGeom>
                <a:avLst/>
                <a:gdLst>
                  <a:gd name="T0" fmla="*/ 300 w 300"/>
                  <a:gd name="T1" fmla="*/ 0 h 327"/>
                  <a:gd name="T2" fmla="*/ 0 w 300"/>
                  <a:gd name="T3" fmla="*/ 327 h 327"/>
                  <a:gd name="T4" fmla="*/ 0 60000 65536"/>
                  <a:gd name="T5" fmla="*/ 0 60000 65536"/>
                </a:gdLst>
                <a:ahLst/>
                <a:cxnLst>
                  <a:cxn ang="T4">
                    <a:pos x="T0" y="T1"/>
                  </a:cxn>
                  <a:cxn ang="T5">
                    <a:pos x="T2" y="T3"/>
                  </a:cxn>
                </a:cxnLst>
                <a:rect l="0" t="0" r="r" b="b"/>
                <a:pathLst>
                  <a:path w="300" h="327">
                    <a:moveTo>
                      <a:pt x="300" y="0"/>
                    </a:moveTo>
                    <a:lnTo>
                      <a:pt x="0" y="32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1" name="Freeform 58">
                <a:extLst>
                  <a:ext uri="{FF2B5EF4-FFF2-40B4-BE49-F238E27FC236}">
                    <a16:creationId xmlns:a16="http://schemas.microsoft.com/office/drawing/2014/main" id="{CF20539D-794A-4EA8-AEA0-6D6ED4A9C9CB}"/>
                  </a:ext>
                </a:extLst>
              </p:cNvPr>
              <p:cNvSpPr>
                <a:spLocks/>
              </p:cNvSpPr>
              <p:nvPr/>
            </p:nvSpPr>
            <p:spPr bwMode="auto">
              <a:xfrm>
                <a:off x="7814" y="1944"/>
                <a:ext cx="281" cy="360"/>
              </a:xfrm>
              <a:custGeom>
                <a:avLst/>
                <a:gdLst>
                  <a:gd name="T0" fmla="*/ 281 w 281"/>
                  <a:gd name="T1" fmla="*/ 0 h 360"/>
                  <a:gd name="T2" fmla="*/ 0 w 281"/>
                  <a:gd name="T3" fmla="*/ 360 h 360"/>
                  <a:gd name="T4" fmla="*/ 0 60000 65536"/>
                  <a:gd name="T5" fmla="*/ 0 60000 65536"/>
                </a:gdLst>
                <a:ahLst/>
                <a:cxnLst>
                  <a:cxn ang="T4">
                    <a:pos x="T0" y="T1"/>
                  </a:cxn>
                  <a:cxn ang="T5">
                    <a:pos x="T2" y="T3"/>
                  </a:cxn>
                </a:cxnLst>
                <a:rect l="0" t="0" r="r" b="b"/>
                <a:pathLst>
                  <a:path w="281" h="360">
                    <a:moveTo>
                      <a:pt x="281" y="0"/>
                    </a:moveTo>
                    <a:lnTo>
                      <a:pt x="0" y="3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2" name="Freeform 59">
                <a:extLst>
                  <a:ext uri="{FF2B5EF4-FFF2-40B4-BE49-F238E27FC236}">
                    <a16:creationId xmlns:a16="http://schemas.microsoft.com/office/drawing/2014/main" id="{540D445E-75C7-40F1-A40B-51024E9FDEBE}"/>
                  </a:ext>
                </a:extLst>
              </p:cNvPr>
              <p:cNvSpPr>
                <a:spLocks/>
              </p:cNvSpPr>
              <p:nvPr/>
            </p:nvSpPr>
            <p:spPr bwMode="auto">
              <a:xfrm>
                <a:off x="8318" y="1943"/>
                <a:ext cx="284" cy="361"/>
              </a:xfrm>
              <a:custGeom>
                <a:avLst/>
                <a:gdLst>
                  <a:gd name="T0" fmla="*/ 0 w 284"/>
                  <a:gd name="T1" fmla="*/ 0 h 361"/>
                  <a:gd name="T2" fmla="*/ 284 w 284"/>
                  <a:gd name="T3" fmla="*/ 361 h 361"/>
                  <a:gd name="T4" fmla="*/ 0 60000 65536"/>
                  <a:gd name="T5" fmla="*/ 0 60000 65536"/>
                </a:gdLst>
                <a:ahLst/>
                <a:cxnLst>
                  <a:cxn ang="T4">
                    <a:pos x="T0" y="T1"/>
                  </a:cxn>
                  <a:cxn ang="T5">
                    <a:pos x="T2" y="T3"/>
                  </a:cxn>
                </a:cxnLst>
                <a:rect l="0" t="0" r="r" b="b"/>
                <a:pathLst>
                  <a:path w="284" h="361">
                    <a:moveTo>
                      <a:pt x="0" y="0"/>
                    </a:moveTo>
                    <a:lnTo>
                      <a:pt x="284" y="36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3" name="Line 60">
                <a:extLst>
                  <a:ext uri="{FF2B5EF4-FFF2-40B4-BE49-F238E27FC236}">
                    <a16:creationId xmlns:a16="http://schemas.microsoft.com/office/drawing/2014/main" id="{82C7A86E-2BC7-404F-A76A-A207CD2D2A89}"/>
                  </a:ext>
                </a:extLst>
              </p:cNvPr>
              <p:cNvSpPr>
                <a:spLocks noChangeShapeType="1"/>
              </p:cNvSpPr>
              <p:nvPr/>
            </p:nvSpPr>
            <p:spPr bwMode="auto">
              <a:xfrm>
                <a:off x="7829" y="2580"/>
                <a:ext cx="187" cy="38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8000" tIns="28800" rIns="18000" bIns="10800"/>
              <a:lstStyle/>
              <a:p>
                <a:endParaRPr lang="zh-CN" altLang="en-US"/>
              </a:p>
            </p:txBody>
          </p:sp>
          <p:sp>
            <p:nvSpPr>
              <p:cNvPr id="54" name="Freeform 61">
                <a:extLst>
                  <a:ext uri="{FF2B5EF4-FFF2-40B4-BE49-F238E27FC236}">
                    <a16:creationId xmlns:a16="http://schemas.microsoft.com/office/drawing/2014/main" id="{0A8AE4B7-9242-4860-A519-3AF8BD528A09}"/>
                  </a:ext>
                </a:extLst>
              </p:cNvPr>
              <p:cNvSpPr>
                <a:spLocks/>
              </p:cNvSpPr>
              <p:nvPr/>
            </p:nvSpPr>
            <p:spPr bwMode="auto">
              <a:xfrm>
                <a:off x="8690" y="3159"/>
                <a:ext cx="232" cy="397"/>
              </a:xfrm>
              <a:custGeom>
                <a:avLst/>
                <a:gdLst>
                  <a:gd name="T0" fmla="*/ 232 w 232"/>
                  <a:gd name="T1" fmla="*/ 0 h 397"/>
                  <a:gd name="T2" fmla="*/ 0 w 232"/>
                  <a:gd name="T3" fmla="*/ 397 h 397"/>
                  <a:gd name="T4" fmla="*/ 0 60000 65536"/>
                  <a:gd name="T5" fmla="*/ 0 60000 65536"/>
                </a:gdLst>
                <a:ahLst/>
                <a:cxnLst>
                  <a:cxn ang="T4">
                    <a:pos x="T0" y="T1"/>
                  </a:cxn>
                  <a:cxn ang="T5">
                    <a:pos x="T2" y="T3"/>
                  </a:cxn>
                </a:cxnLst>
                <a:rect l="0" t="0" r="r" b="b"/>
                <a:pathLst>
                  <a:path w="232" h="397">
                    <a:moveTo>
                      <a:pt x="232" y="0"/>
                    </a:moveTo>
                    <a:lnTo>
                      <a:pt x="0" y="39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5" name="Freeform 62">
                <a:extLst>
                  <a:ext uri="{FF2B5EF4-FFF2-40B4-BE49-F238E27FC236}">
                    <a16:creationId xmlns:a16="http://schemas.microsoft.com/office/drawing/2014/main" id="{EFA15C60-9E09-4B2B-A4E8-6C63CE2E918F}"/>
                  </a:ext>
                </a:extLst>
              </p:cNvPr>
              <p:cNvSpPr>
                <a:spLocks/>
              </p:cNvSpPr>
              <p:nvPr/>
            </p:nvSpPr>
            <p:spPr bwMode="auto">
              <a:xfrm>
                <a:off x="8737" y="2546"/>
                <a:ext cx="241" cy="384"/>
              </a:xfrm>
              <a:custGeom>
                <a:avLst/>
                <a:gdLst>
                  <a:gd name="T0" fmla="*/ 0 w 241"/>
                  <a:gd name="T1" fmla="*/ 0 h 384"/>
                  <a:gd name="T2" fmla="*/ 241 w 241"/>
                  <a:gd name="T3" fmla="*/ 384 h 384"/>
                  <a:gd name="T4" fmla="*/ 0 60000 65536"/>
                  <a:gd name="T5" fmla="*/ 0 60000 65536"/>
                </a:gdLst>
                <a:ahLst/>
                <a:cxnLst>
                  <a:cxn ang="T4">
                    <a:pos x="T0" y="T1"/>
                  </a:cxn>
                  <a:cxn ang="T5">
                    <a:pos x="T2" y="T3"/>
                  </a:cxn>
                </a:cxnLst>
                <a:rect l="0" t="0" r="r" b="b"/>
                <a:pathLst>
                  <a:path w="241" h="384">
                    <a:moveTo>
                      <a:pt x="0" y="0"/>
                    </a:moveTo>
                    <a:lnTo>
                      <a:pt x="241" y="384"/>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grpSp>
      </p:grpSp>
      <p:sp>
        <p:nvSpPr>
          <p:cNvPr id="62" name="Text Box 63" descr="水滴">
            <a:extLst>
              <a:ext uri="{FF2B5EF4-FFF2-40B4-BE49-F238E27FC236}">
                <a16:creationId xmlns:a16="http://schemas.microsoft.com/office/drawing/2014/main" id="{EE15B039-4013-4642-895A-0E33EB7C89BC}"/>
              </a:ext>
            </a:extLst>
          </p:cNvPr>
          <p:cNvSpPr txBox="1">
            <a:spLocks noChangeArrowheads="1"/>
          </p:cNvSpPr>
          <p:nvPr/>
        </p:nvSpPr>
        <p:spPr bwMode="auto">
          <a:xfrm>
            <a:off x="6221776" y="5006975"/>
            <a:ext cx="2362200" cy="5794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b="1">
                <a:latin typeface="Times New Roman" panose="02020603050405020304" pitchFamily="18" charset="0"/>
                <a:ea typeface="隶书" panose="02010509060101010101" pitchFamily="49" charset="-122"/>
              </a:rPr>
              <a:t>ABEFCDG</a:t>
            </a:r>
          </a:p>
        </p:txBody>
      </p:sp>
      <p:grpSp>
        <p:nvGrpSpPr>
          <p:cNvPr id="63" name="Group 64">
            <a:extLst>
              <a:ext uri="{FF2B5EF4-FFF2-40B4-BE49-F238E27FC236}">
                <a16:creationId xmlns:a16="http://schemas.microsoft.com/office/drawing/2014/main" id="{2D22CBC6-D726-482F-9D1C-23DD7B487784}"/>
              </a:ext>
            </a:extLst>
          </p:cNvPr>
          <p:cNvGrpSpPr>
            <a:grpSpLocks/>
          </p:cNvGrpSpPr>
          <p:nvPr/>
        </p:nvGrpSpPr>
        <p:grpSpPr bwMode="auto">
          <a:xfrm>
            <a:off x="3935776" y="4702175"/>
            <a:ext cx="2133600" cy="762000"/>
            <a:chOff x="2448" y="3024"/>
            <a:chExt cx="1344" cy="480"/>
          </a:xfrm>
        </p:grpSpPr>
        <p:sp>
          <p:nvSpPr>
            <p:cNvPr id="64" name="AutoShape 65" descr="水滴">
              <a:extLst>
                <a:ext uri="{FF2B5EF4-FFF2-40B4-BE49-F238E27FC236}">
                  <a16:creationId xmlns:a16="http://schemas.microsoft.com/office/drawing/2014/main" id="{EE2A32F5-C1D0-4B5B-906E-9E173CEB24CD}"/>
                </a:ext>
              </a:extLst>
            </p:cNvPr>
            <p:cNvSpPr>
              <a:spLocks noChangeArrowheads="1"/>
            </p:cNvSpPr>
            <p:nvPr/>
          </p:nvSpPr>
          <p:spPr bwMode="auto">
            <a:xfrm>
              <a:off x="2448" y="3360"/>
              <a:ext cx="1344" cy="144"/>
            </a:xfrm>
            <a:prstGeom prst="rightArrow">
              <a:avLst>
                <a:gd name="adj1" fmla="val 50000"/>
                <a:gd name="adj2" fmla="val 233333"/>
              </a:avLst>
            </a:prstGeom>
            <a:noFill/>
            <a:ln w="9525">
              <a:solidFill>
                <a:srgbClr val="00000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5" name="Text Box 66" descr="水滴">
              <a:extLst>
                <a:ext uri="{FF2B5EF4-FFF2-40B4-BE49-F238E27FC236}">
                  <a16:creationId xmlns:a16="http://schemas.microsoft.com/office/drawing/2014/main" id="{661070B6-C192-4966-A602-F8D96FBAD41D}"/>
                </a:ext>
              </a:extLst>
            </p:cNvPr>
            <p:cNvSpPr txBox="1">
              <a:spLocks noChangeArrowheads="1"/>
            </p:cNvSpPr>
            <p:nvPr/>
          </p:nvSpPr>
          <p:spPr bwMode="auto">
            <a:xfrm>
              <a:off x="2544" y="3024"/>
              <a:ext cx="1056" cy="327"/>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dirty="0">
                  <a:effectLst>
                    <a:outerShdw blurRad="38100" dist="38100" dir="2700000" algn="tl">
                      <a:srgbClr val="C0C0C0"/>
                    </a:outerShdw>
                  </a:effectLst>
                  <a:latin typeface="Times New Roman" pitchFamily="18" charset="0"/>
                </a:rPr>
                <a:t>先序遍历</a:t>
              </a:r>
            </a:p>
          </p:txBody>
        </p:sp>
      </p:grpSp>
      <p:sp>
        <p:nvSpPr>
          <p:cNvPr id="66" name="Text Box 67">
            <a:extLst>
              <a:ext uri="{FF2B5EF4-FFF2-40B4-BE49-F238E27FC236}">
                <a16:creationId xmlns:a16="http://schemas.microsoft.com/office/drawing/2014/main" id="{FE11C7C8-BA95-4EE8-9D10-D030EE07A63A}"/>
              </a:ext>
            </a:extLst>
          </p:cNvPr>
          <p:cNvSpPr txBox="1">
            <a:spLocks noChangeArrowheads="1"/>
          </p:cNvSpPr>
          <p:nvPr/>
        </p:nvSpPr>
        <p:spPr bwMode="auto">
          <a:xfrm>
            <a:off x="4316776" y="3330575"/>
            <a:ext cx="4038600" cy="830997"/>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50000"/>
              </a:spcBef>
              <a:defRPr/>
            </a:pP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树的先根遍历等价于二叉树的先序遍历！</a:t>
            </a:r>
          </a:p>
        </p:txBody>
      </p:sp>
    </p:spTree>
    <p:extLst>
      <p:ext uri="{BB962C8B-B14F-4D97-AF65-F5344CB8AC3E}">
        <p14:creationId xmlns:p14="http://schemas.microsoft.com/office/powerpoint/2010/main" val="98840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2" grpId="0"/>
      <p:bldP spid="6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36" descr="水滴">
            <a:extLst>
              <a:ext uri="{FF2B5EF4-FFF2-40B4-BE49-F238E27FC236}">
                <a16:creationId xmlns:a16="http://schemas.microsoft.com/office/drawing/2014/main" id="{D20BC6C8-D90A-476E-97C6-466D0AD74B54}"/>
              </a:ext>
            </a:extLst>
          </p:cNvPr>
          <p:cNvSpPr txBox="1">
            <a:spLocks noChangeArrowheads="1"/>
          </p:cNvSpPr>
          <p:nvPr/>
        </p:nvSpPr>
        <p:spPr bwMode="auto">
          <a:xfrm>
            <a:off x="6183216" y="2061072"/>
            <a:ext cx="2438400" cy="5794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b="1">
                <a:latin typeface="Times New Roman" panose="02020603050405020304" pitchFamily="18" charset="0"/>
                <a:ea typeface="隶书" panose="02010509060101010101" pitchFamily="49" charset="-122"/>
              </a:rPr>
              <a:t>EFBCGDA</a:t>
            </a:r>
          </a:p>
        </p:txBody>
      </p:sp>
      <p:grpSp>
        <p:nvGrpSpPr>
          <p:cNvPr id="4" name="Group 37">
            <a:extLst>
              <a:ext uri="{FF2B5EF4-FFF2-40B4-BE49-F238E27FC236}">
                <a16:creationId xmlns:a16="http://schemas.microsoft.com/office/drawing/2014/main" id="{F9EA0094-034C-4951-9DA7-5F0AD61BD2A8}"/>
              </a:ext>
            </a:extLst>
          </p:cNvPr>
          <p:cNvGrpSpPr>
            <a:grpSpLocks/>
          </p:cNvGrpSpPr>
          <p:nvPr/>
        </p:nvGrpSpPr>
        <p:grpSpPr bwMode="auto">
          <a:xfrm>
            <a:off x="3821016" y="1756272"/>
            <a:ext cx="2133600" cy="685800"/>
            <a:chOff x="2400" y="1200"/>
            <a:chExt cx="1344" cy="432"/>
          </a:xfrm>
        </p:grpSpPr>
        <p:sp>
          <p:nvSpPr>
            <p:cNvPr id="5" name="AutoShape 38" descr="水滴">
              <a:extLst>
                <a:ext uri="{FF2B5EF4-FFF2-40B4-BE49-F238E27FC236}">
                  <a16:creationId xmlns:a16="http://schemas.microsoft.com/office/drawing/2014/main" id="{098C459B-97D0-45F9-9FBA-E5129EA48D2C}"/>
                </a:ext>
              </a:extLst>
            </p:cNvPr>
            <p:cNvSpPr>
              <a:spLocks noChangeArrowheads="1"/>
            </p:cNvSpPr>
            <p:nvPr/>
          </p:nvSpPr>
          <p:spPr bwMode="auto">
            <a:xfrm>
              <a:off x="2400" y="1488"/>
              <a:ext cx="1344" cy="144"/>
            </a:xfrm>
            <a:prstGeom prst="rightArrow">
              <a:avLst>
                <a:gd name="adj1" fmla="val 50000"/>
                <a:gd name="adj2" fmla="val 233333"/>
              </a:avLst>
            </a:prstGeom>
            <a:noFill/>
            <a:ln w="9525">
              <a:solidFill>
                <a:srgbClr val="00000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 name="Text Box 39" descr="水滴">
              <a:extLst>
                <a:ext uri="{FF2B5EF4-FFF2-40B4-BE49-F238E27FC236}">
                  <a16:creationId xmlns:a16="http://schemas.microsoft.com/office/drawing/2014/main" id="{91C9DEBA-E460-477A-A4A9-D089231BA808}"/>
                </a:ext>
              </a:extLst>
            </p:cNvPr>
            <p:cNvSpPr txBox="1">
              <a:spLocks noChangeArrowheads="1"/>
            </p:cNvSpPr>
            <p:nvPr/>
          </p:nvSpPr>
          <p:spPr bwMode="auto">
            <a:xfrm>
              <a:off x="2448" y="1200"/>
              <a:ext cx="1104" cy="327"/>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a:effectLst>
                    <a:outerShdw blurRad="38100" dist="38100" dir="2700000" algn="tl">
                      <a:srgbClr val="C0C0C0"/>
                    </a:outerShdw>
                  </a:effectLst>
                  <a:latin typeface="Times New Roman" pitchFamily="18" charset="0"/>
                </a:rPr>
                <a:t>后根遍历</a:t>
              </a:r>
            </a:p>
          </p:txBody>
        </p:sp>
      </p:grpSp>
      <p:sp>
        <p:nvSpPr>
          <p:cNvPr id="7" name="Text Box 66" descr="水滴">
            <a:extLst>
              <a:ext uri="{FF2B5EF4-FFF2-40B4-BE49-F238E27FC236}">
                <a16:creationId xmlns:a16="http://schemas.microsoft.com/office/drawing/2014/main" id="{B3038EEA-69B5-4EA1-8029-3414E4BBA820}"/>
              </a:ext>
            </a:extLst>
          </p:cNvPr>
          <p:cNvSpPr txBox="1">
            <a:spLocks noChangeArrowheads="1"/>
          </p:cNvSpPr>
          <p:nvPr/>
        </p:nvSpPr>
        <p:spPr bwMode="auto">
          <a:xfrm>
            <a:off x="6183216" y="4956672"/>
            <a:ext cx="2362200" cy="5794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b="1">
                <a:latin typeface="Times New Roman" panose="02020603050405020304" pitchFamily="18" charset="0"/>
                <a:ea typeface="隶书" panose="02010509060101010101" pitchFamily="49" charset="-122"/>
              </a:rPr>
              <a:t>EFBCGDA</a:t>
            </a:r>
          </a:p>
        </p:txBody>
      </p:sp>
      <p:grpSp>
        <p:nvGrpSpPr>
          <p:cNvPr id="8" name="Group 67">
            <a:extLst>
              <a:ext uri="{FF2B5EF4-FFF2-40B4-BE49-F238E27FC236}">
                <a16:creationId xmlns:a16="http://schemas.microsoft.com/office/drawing/2014/main" id="{F264C642-7529-466E-A29E-154202E19A66}"/>
              </a:ext>
            </a:extLst>
          </p:cNvPr>
          <p:cNvGrpSpPr>
            <a:grpSpLocks/>
          </p:cNvGrpSpPr>
          <p:nvPr/>
        </p:nvGrpSpPr>
        <p:grpSpPr bwMode="auto">
          <a:xfrm>
            <a:off x="3897216" y="4651872"/>
            <a:ext cx="2133600" cy="762000"/>
            <a:chOff x="2448" y="3024"/>
            <a:chExt cx="1344" cy="480"/>
          </a:xfrm>
        </p:grpSpPr>
        <p:sp>
          <p:nvSpPr>
            <p:cNvPr id="9" name="AutoShape 68" descr="水滴">
              <a:extLst>
                <a:ext uri="{FF2B5EF4-FFF2-40B4-BE49-F238E27FC236}">
                  <a16:creationId xmlns:a16="http://schemas.microsoft.com/office/drawing/2014/main" id="{882B48E3-6D3D-4A37-BDBA-62213745A6ED}"/>
                </a:ext>
              </a:extLst>
            </p:cNvPr>
            <p:cNvSpPr>
              <a:spLocks noChangeArrowheads="1"/>
            </p:cNvSpPr>
            <p:nvPr/>
          </p:nvSpPr>
          <p:spPr bwMode="auto">
            <a:xfrm>
              <a:off x="2448" y="3360"/>
              <a:ext cx="1344" cy="144"/>
            </a:xfrm>
            <a:prstGeom prst="rightArrow">
              <a:avLst>
                <a:gd name="adj1" fmla="val 50000"/>
                <a:gd name="adj2" fmla="val 233333"/>
              </a:avLst>
            </a:prstGeom>
            <a:noFill/>
            <a:ln w="9525">
              <a:solidFill>
                <a:srgbClr val="00000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Text Box 69" descr="水滴">
              <a:extLst>
                <a:ext uri="{FF2B5EF4-FFF2-40B4-BE49-F238E27FC236}">
                  <a16:creationId xmlns:a16="http://schemas.microsoft.com/office/drawing/2014/main" id="{1D4883BB-B896-4B0B-BE40-CFC1DD433E15}"/>
                </a:ext>
              </a:extLst>
            </p:cNvPr>
            <p:cNvSpPr txBox="1">
              <a:spLocks noChangeArrowheads="1"/>
            </p:cNvSpPr>
            <p:nvPr/>
          </p:nvSpPr>
          <p:spPr bwMode="auto">
            <a:xfrm>
              <a:off x="2544" y="3024"/>
              <a:ext cx="1056" cy="327"/>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a:effectLst>
                    <a:outerShdw blurRad="38100" dist="38100" dir="2700000" algn="tl">
                      <a:srgbClr val="C0C0C0"/>
                    </a:outerShdw>
                  </a:effectLst>
                  <a:latin typeface="Times New Roman" pitchFamily="18" charset="0"/>
                </a:rPr>
                <a:t>中序遍历</a:t>
              </a:r>
            </a:p>
          </p:txBody>
        </p:sp>
      </p:grpSp>
      <p:sp>
        <p:nvSpPr>
          <p:cNvPr id="11" name="Text Box 70">
            <a:extLst>
              <a:ext uri="{FF2B5EF4-FFF2-40B4-BE49-F238E27FC236}">
                <a16:creationId xmlns:a16="http://schemas.microsoft.com/office/drawing/2014/main" id="{C2964F23-74D5-4197-9342-48BA5F82AFF5}"/>
              </a:ext>
            </a:extLst>
          </p:cNvPr>
          <p:cNvSpPr txBox="1">
            <a:spLocks noChangeArrowheads="1"/>
          </p:cNvSpPr>
          <p:nvPr/>
        </p:nvSpPr>
        <p:spPr bwMode="auto">
          <a:xfrm>
            <a:off x="4278216" y="3280272"/>
            <a:ext cx="4038600" cy="830997"/>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50000"/>
              </a:spcBef>
              <a:defRPr/>
            </a:pP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树的后根遍历等价于二叉树的中序遍历！</a:t>
            </a:r>
          </a:p>
        </p:txBody>
      </p:sp>
      <p:grpSp>
        <p:nvGrpSpPr>
          <p:cNvPr id="12" name="Group 75">
            <a:extLst>
              <a:ext uri="{FF2B5EF4-FFF2-40B4-BE49-F238E27FC236}">
                <a16:creationId xmlns:a16="http://schemas.microsoft.com/office/drawing/2014/main" id="{8860270B-D8D8-4921-AC13-ED68FF7CD99B}"/>
              </a:ext>
            </a:extLst>
          </p:cNvPr>
          <p:cNvGrpSpPr>
            <a:grpSpLocks/>
          </p:cNvGrpSpPr>
          <p:nvPr/>
        </p:nvGrpSpPr>
        <p:grpSpPr bwMode="auto">
          <a:xfrm>
            <a:off x="315816" y="1038722"/>
            <a:ext cx="2897188" cy="2339975"/>
            <a:chOff x="192" y="748"/>
            <a:chExt cx="1825" cy="1474"/>
          </a:xfrm>
        </p:grpSpPr>
        <p:sp>
          <p:nvSpPr>
            <p:cNvPr id="13" name="Rectangle 76">
              <a:extLst>
                <a:ext uri="{FF2B5EF4-FFF2-40B4-BE49-F238E27FC236}">
                  <a16:creationId xmlns:a16="http://schemas.microsoft.com/office/drawing/2014/main" id="{460DCE48-036B-4E94-9E21-C19DF32E41F6}"/>
                </a:ext>
              </a:extLst>
            </p:cNvPr>
            <p:cNvSpPr>
              <a:spLocks noChangeArrowheads="1"/>
            </p:cNvSpPr>
            <p:nvPr/>
          </p:nvSpPr>
          <p:spPr bwMode="auto">
            <a:xfrm>
              <a:off x="192" y="763"/>
              <a:ext cx="1825" cy="145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b="1">
                <a:latin typeface="Times New Roman" panose="02020603050405020304" pitchFamily="18" charset="0"/>
              </a:endParaRPr>
            </a:p>
          </p:txBody>
        </p:sp>
        <p:grpSp>
          <p:nvGrpSpPr>
            <p:cNvPr id="14" name="Group 77">
              <a:extLst>
                <a:ext uri="{FF2B5EF4-FFF2-40B4-BE49-F238E27FC236}">
                  <a16:creationId xmlns:a16="http://schemas.microsoft.com/office/drawing/2014/main" id="{0209743E-B6EA-458E-96F4-A9096D8B0CF7}"/>
                </a:ext>
              </a:extLst>
            </p:cNvPr>
            <p:cNvGrpSpPr>
              <a:grpSpLocks/>
            </p:cNvGrpSpPr>
            <p:nvPr/>
          </p:nvGrpSpPr>
          <p:grpSpPr bwMode="auto">
            <a:xfrm>
              <a:off x="256" y="748"/>
              <a:ext cx="1677" cy="1440"/>
              <a:chOff x="1354" y="1890"/>
              <a:chExt cx="1901" cy="1676"/>
            </a:xfrm>
          </p:grpSpPr>
          <p:sp>
            <p:nvSpPr>
              <p:cNvPr id="15" name="Text Box 78">
                <a:extLst>
                  <a:ext uri="{FF2B5EF4-FFF2-40B4-BE49-F238E27FC236}">
                    <a16:creationId xmlns:a16="http://schemas.microsoft.com/office/drawing/2014/main" id="{7EBF06BF-3CD1-4B36-944F-026D07F104A0}"/>
                  </a:ext>
                </a:extLst>
              </p:cNvPr>
              <p:cNvSpPr txBox="1">
                <a:spLocks noChangeArrowheads="1"/>
              </p:cNvSpPr>
              <p:nvPr/>
            </p:nvSpPr>
            <p:spPr bwMode="auto">
              <a:xfrm>
                <a:off x="2372" y="2523"/>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C</a:t>
                </a:r>
              </a:p>
            </p:txBody>
          </p:sp>
          <p:sp>
            <p:nvSpPr>
              <p:cNvPr id="16" name="Oval 79">
                <a:extLst>
                  <a:ext uri="{FF2B5EF4-FFF2-40B4-BE49-F238E27FC236}">
                    <a16:creationId xmlns:a16="http://schemas.microsoft.com/office/drawing/2014/main" id="{10AD9F0C-4408-4BAD-999D-5746756B9E6E}"/>
                  </a:ext>
                </a:extLst>
              </p:cNvPr>
              <p:cNvSpPr>
                <a:spLocks noChangeArrowheads="1"/>
              </p:cNvSpPr>
              <p:nvPr/>
            </p:nvSpPr>
            <p:spPr bwMode="auto">
              <a:xfrm>
                <a:off x="2354" y="2579"/>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7" name="Group 80">
                <a:extLst>
                  <a:ext uri="{FF2B5EF4-FFF2-40B4-BE49-F238E27FC236}">
                    <a16:creationId xmlns:a16="http://schemas.microsoft.com/office/drawing/2014/main" id="{16497233-0E32-499C-9FDE-F7BCD14D5686}"/>
                  </a:ext>
                </a:extLst>
              </p:cNvPr>
              <p:cNvGrpSpPr>
                <a:grpSpLocks/>
              </p:cNvGrpSpPr>
              <p:nvPr/>
            </p:nvGrpSpPr>
            <p:grpSpPr bwMode="auto">
              <a:xfrm>
                <a:off x="1714" y="2539"/>
                <a:ext cx="281" cy="336"/>
                <a:chOff x="2150" y="2547"/>
                <a:chExt cx="281" cy="336"/>
              </a:xfrm>
            </p:grpSpPr>
            <p:sp>
              <p:nvSpPr>
                <p:cNvPr id="39" name="Text Box 81">
                  <a:extLst>
                    <a:ext uri="{FF2B5EF4-FFF2-40B4-BE49-F238E27FC236}">
                      <a16:creationId xmlns:a16="http://schemas.microsoft.com/office/drawing/2014/main" id="{1CF952E5-3277-4399-9FF7-C2BEEF68C072}"/>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B</a:t>
                  </a:r>
                </a:p>
              </p:txBody>
            </p:sp>
            <p:sp>
              <p:nvSpPr>
                <p:cNvPr id="40" name="Oval 82">
                  <a:extLst>
                    <a:ext uri="{FF2B5EF4-FFF2-40B4-BE49-F238E27FC236}">
                      <a16:creationId xmlns:a16="http://schemas.microsoft.com/office/drawing/2014/main" id="{BF90C3EC-F5CC-4F3E-B1CB-249177055EBB}"/>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8" name="Group 83">
                <a:extLst>
                  <a:ext uri="{FF2B5EF4-FFF2-40B4-BE49-F238E27FC236}">
                    <a16:creationId xmlns:a16="http://schemas.microsoft.com/office/drawing/2014/main" id="{68EC86FA-36C6-4940-A1FB-EAF188EF5E72}"/>
                  </a:ext>
                </a:extLst>
              </p:cNvPr>
              <p:cNvGrpSpPr>
                <a:grpSpLocks/>
              </p:cNvGrpSpPr>
              <p:nvPr/>
            </p:nvGrpSpPr>
            <p:grpSpPr bwMode="auto">
              <a:xfrm>
                <a:off x="1354" y="3206"/>
                <a:ext cx="281" cy="336"/>
                <a:chOff x="2150" y="2547"/>
                <a:chExt cx="281" cy="336"/>
              </a:xfrm>
            </p:grpSpPr>
            <p:sp>
              <p:nvSpPr>
                <p:cNvPr id="37" name="Text Box 84">
                  <a:extLst>
                    <a:ext uri="{FF2B5EF4-FFF2-40B4-BE49-F238E27FC236}">
                      <a16:creationId xmlns:a16="http://schemas.microsoft.com/office/drawing/2014/main" id="{4B1C4583-5E41-4A5C-A456-BBFF7F8E069C}"/>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E</a:t>
                  </a:r>
                </a:p>
              </p:txBody>
            </p:sp>
            <p:sp>
              <p:nvSpPr>
                <p:cNvPr id="38" name="Oval 85">
                  <a:extLst>
                    <a:ext uri="{FF2B5EF4-FFF2-40B4-BE49-F238E27FC236}">
                      <a16:creationId xmlns:a16="http://schemas.microsoft.com/office/drawing/2014/main" id="{F740A58B-4551-4810-959C-127F52453B62}"/>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9" name="Group 86">
                <a:extLst>
                  <a:ext uri="{FF2B5EF4-FFF2-40B4-BE49-F238E27FC236}">
                    <a16:creationId xmlns:a16="http://schemas.microsoft.com/office/drawing/2014/main" id="{4FADF2E5-547D-460A-8745-4232C59F32F8}"/>
                  </a:ext>
                </a:extLst>
              </p:cNvPr>
              <p:cNvGrpSpPr>
                <a:grpSpLocks/>
              </p:cNvGrpSpPr>
              <p:nvPr/>
            </p:nvGrpSpPr>
            <p:grpSpPr bwMode="auto">
              <a:xfrm>
                <a:off x="2974" y="2539"/>
                <a:ext cx="281" cy="336"/>
                <a:chOff x="2150" y="2547"/>
                <a:chExt cx="281" cy="336"/>
              </a:xfrm>
            </p:grpSpPr>
            <p:sp>
              <p:nvSpPr>
                <p:cNvPr id="35" name="Text Box 87">
                  <a:extLst>
                    <a:ext uri="{FF2B5EF4-FFF2-40B4-BE49-F238E27FC236}">
                      <a16:creationId xmlns:a16="http://schemas.microsoft.com/office/drawing/2014/main" id="{A89B5259-9C1A-458A-A7B2-CEF6409940D3}"/>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D</a:t>
                  </a:r>
                </a:p>
              </p:txBody>
            </p:sp>
            <p:sp>
              <p:nvSpPr>
                <p:cNvPr id="36" name="Oval 88">
                  <a:extLst>
                    <a:ext uri="{FF2B5EF4-FFF2-40B4-BE49-F238E27FC236}">
                      <a16:creationId xmlns:a16="http://schemas.microsoft.com/office/drawing/2014/main" id="{054D80E3-0334-4BF6-8182-D9C3A6326BC3}"/>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0" name="Group 89">
                <a:extLst>
                  <a:ext uri="{FF2B5EF4-FFF2-40B4-BE49-F238E27FC236}">
                    <a16:creationId xmlns:a16="http://schemas.microsoft.com/office/drawing/2014/main" id="{C1C8FC42-74F5-42FD-82A0-F7AA3FA59775}"/>
                  </a:ext>
                </a:extLst>
              </p:cNvPr>
              <p:cNvGrpSpPr>
                <a:grpSpLocks/>
              </p:cNvGrpSpPr>
              <p:nvPr/>
            </p:nvGrpSpPr>
            <p:grpSpPr bwMode="auto">
              <a:xfrm>
                <a:off x="2051" y="3230"/>
                <a:ext cx="281" cy="336"/>
                <a:chOff x="2150" y="2547"/>
                <a:chExt cx="281" cy="336"/>
              </a:xfrm>
            </p:grpSpPr>
            <p:sp>
              <p:nvSpPr>
                <p:cNvPr id="33" name="Text Box 90">
                  <a:extLst>
                    <a:ext uri="{FF2B5EF4-FFF2-40B4-BE49-F238E27FC236}">
                      <a16:creationId xmlns:a16="http://schemas.microsoft.com/office/drawing/2014/main" id="{A422B2DC-F435-4C60-B3F0-50D171BB53BF}"/>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F</a:t>
                  </a:r>
                </a:p>
              </p:txBody>
            </p:sp>
            <p:sp>
              <p:nvSpPr>
                <p:cNvPr id="34" name="Oval 91">
                  <a:extLst>
                    <a:ext uri="{FF2B5EF4-FFF2-40B4-BE49-F238E27FC236}">
                      <a16:creationId xmlns:a16="http://schemas.microsoft.com/office/drawing/2014/main" id="{C0F0A6E0-159C-45A2-8AD7-CA02CA318857}"/>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1" name="Group 92">
                <a:extLst>
                  <a:ext uri="{FF2B5EF4-FFF2-40B4-BE49-F238E27FC236}">
                    <a16:creationId xmlns:a16="http://schemas.microsoft.com/office/drawing/2014/main" id="{87E5030D-BE5E-49EC-A47C-13021E58D31F}"/>
                  </a:ext>
                </a:extLst>
              </p:cNvPr>
              <p:cNvGrpSpPr>
                <a:grpSpLocks/>
              </p:cNvGrpSpPr>
              <p:nvPr/>
            </p:nvGrpSpPr>
            <p:grpSpPr bwMode="auto">
              <a:xfrm>
                <a:off x="2723" y="3230"/>
                <a:ext cx="281" cy="336"/>
                <a:chOff x="2150" y="2547"/>
                <a:chExt cx="281" cy="336"/>
              </a:xfrm>
            </p:grpSpPr>
            <p:sp>
              <p:nvSpPr>
                <p:cNvPr id="31" name="Text Box 93">
                  <a:extLst>
                    <a:ext uri="{FF2B5EF4-FFF2-40B4-BE49-F238E27FC236}">
                      <a16:creationId xmlns:a16="http://schemas.microsoft.com/office/drawing/2014/main" id="{76BA8732-97D5-461F-BC01-E8A9BB9958E8}"/>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a:t>
                  </a:r>
                </a:p>
              </p:txBody>
            </p:sp>
            <p:sp>
              <p:nvSpPr>
                <p:cNvPr id="32" name="Oval 94">
                  <a:extLst>
                    <a:ext uri="{FF2B5EF4-FFF2-40B4-BE49-F238E27FC236}">
                      <a16:creationId xmlns:a16="http://schemas.microsoft.com/office/drawing/2014/main" id="{753B6B8F-A18E-48F4-AAB2-C7C30E15E8D7}"/>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2" name="Freeform 95">
                <a:extLst>
                  <a:ext uri="{FF2B5EF4-FFF2-40B4-BE49-F238E27FC236}">
                    <a16:creationId xmlns:a16="http://schemas.microsoft.com/office/drawing/2014/main" id="{38063FA7-746E-4892-A66A-D0CC21C1D13D}"/>
                  </a:ext>
                </a:extLst>
              </p:cNvPr>
              <p:cNvSpPr>
                <a:spLocks/>
              </p:cNvSpPr>
              <p:nvPr/>
            </p:nvSpPr>
            <p:spPr bwMode="auto">
              <a:xfrm>
                <a:off x="1928" y="2172"/>
                <a:ext cx="435" cy="444"/>
              </a:xfrm>
              <a:custGeom>
                <a:avLst/>
                <a:gdLst>
                  <a:gd name="T0" fmla="*/ 435 w 435"/>
                  <a:gd name="T1" fmla="*/ 0 h 444"/>
                  <a:gd name="T2" fmla="*/ 0 w 435"/>
                  <a:gd name="T3" fmla="*/ 444 h 444"/>
                  <a:gd name="T4" fmla="*/ 0 60000 65536"/>
                  <a:gd name="T5" fmla="*/ 0 60000 65536"/>
                </a:gdLst>
                <a:ahLst/>
                <a:cxnLst>
                  <a:cxn ang="T4">
                    <a:pos x="T0" y="T1"/>
                  </a:cxn>
                  <a:cxn ang="T5">
                    <a:pos x="T2" y="T3"/>
                  </a:cxn>
                </a:cxnLst>
                <a:rect l="0" t="0" r="r" b="b"/>
                <a:pathLst>
                  <a:path w="435" h="444">
                    <a:moveTo>
                      <a:pt x="435" y="0"/>
                    </a:moveTo>
                    <a:lnTo>
                      <a:pt x="0" y="44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23" name="Freeform 96">
                <a:extLst>
                  <a:ext uri="{FF2B5EF4-FFF2-40B4-BE49-F238E27FC236}">
                    <a16:creationId xmlns:a16="http://schemas.microsoft.com/office/drawing/2014/main" id="{8570EA04-880C-482B-92DB-24B7E5738B86}"/>
                  </a:ext>
                </a:extLst>
              </p:cNvPr>
              <p:cNvSpPr>
                <a:spLocks/>
              </p:cNvSpPr>
              <p:nvPr/>
            </p:nvSpPr>
            <p:spPr bwMode="auto">
              <a:xfrm>
                <a:off x="1521" y="2820"/>
                <a:ext cx="238" cy="434"/>
              </a:xfrm>
              <a:custGeom>
                <a:avLst/>
                <a:gdLst>
                  <a:gd name="T0" fmla="*/ 238 w 238"/>
                  <a:gd name="T1" fmla="*/ 0 h 434"/>
                  <a:gd name="T2" fmla="*/ 0 w 238"/>
                  <a:gd name="T3" fmla="*/ 434 h 434"/>
                  <a:gd name="T4" fmla="*/ 0 60000 65536"/>
                  <a:gd name="T5" fmla="*/ 0 60000 65536"/>
                </a:gdLst>
                <a:ahLst/>
                <a:cxnLst>
                  <a:cxn ang="T4">
                    <a:pos x="T0" y="T1"/>
                  </a:cxn>
                  <a:cxn ang="T5">
                    <a:pos x="T2" y="T3"/>
                  </a:cxn>
                </a:cxnLst>
                <a:rect l="0" t="0" r="r" b="b"/>
                <a:pathLst>
                  <a:path w="238" h="434">
                    <a:moveTo>
                      <a:pt x="238" y="0"/>
                    </a:moveTo>
                    <a:lnTo>
                      <a:pt x="0" y="43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24" name="Freeform 97">
                <a:extLst>
                  <a:ext uri="{FF2B5EF4-FFF2-40B4-BE49-F238E27FC236}">
                    <a16:creationId xmlns:a16="http://schemas.microsoft.com/office/drawing/2014/main" id="{4BB11A4F-1F8F-4F42-8FFD-09938DDC8E0E}"/>
                  </a:ext>
                </a:extLst>
              </p:cNvPr>
              <p:cNvSpPr>
                <a:spLocks/>
              </p:cNvSpPr>
              <p:nvPr/>
            </p:nvSpPr>
            <p:spPr bwMode="auto">
              <a:xfrm>
                <a:off x="1963" y="2819"/>
                <a:ext cx="215" cy="473"/>
              </a:xfrm>
              <a:custGeom>
                <a:avLst/>
                <a:gdLst>
                  <a:gd name="T0" fmla="*/ 0 w 215"/>
                  <a:gd name="T1" fmla="*/ 0 h 473"/>
                  <a:gd name="T2" fmla="*/ 215 w 215"/>
                  <a:gd name="T3" fmla="*/ 473 h 473"/>
                  <a:gd name="T4" fmla="*/ 0 60000 65536"/>
                  <a:gd name="T5" fmla="*/ 0 60000 65536"/>
                </a:gdLst>
                <a:ahLst/>
                <a:cxnLst>
                  <a:cxn ang="T4">
                    <a:pos x="T0" y="T1"/>
                  </a:cxn>
                  <a:cxn ang="T5">
                    <a:pos x="T2" y="T3"/>
                  </a:cxn>
                </a:cxnLst>
                <a:rect l="0" t="0" r="r" b="b"/>
                <a:pathLst>
                  <a:path w="215" h="473">
                    <a:moveTo>
                      <a:pt x="0" y="0"/>
                    </a:moveTo>
                    <a:lnTo>
                      <a:pt x="215" y="47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25" name="Freeform 98">
                <a:extLst>
                  <a:ext uri="{FF2B5EF4-FFF2-40B4-BE49-F238E27FC236}">
                    <a16:creationId xmlns:a16="http://schemas.microsoft.com/office/drawing/2014/main" id="{D4A19429-8937-4EC4-AF52-8A7D3AFE0A3A}"/>
                  </a:ext>
                </a:extLst>
              </p:cNvPr>
              <p:cNvSpPr>
                <a:spLocks/>
              </p:cNvSpPr>
              <p:nvPr/>
            </p:nvSpPr>
            <p:spPr bwMode="auto">
              <a:xfrm>
                <a:off x="2609" y="2153"/>
                <a:ext cx="458" cy="438"/>
              </a:xfrm>
              <a:custGeom>
                <a:avLst/>
                <a:gdLst>
                  <a:gd name="T0" fmla="*/ 0 w 458"/>
                  <a:gd name="T1" fmla="*/ 0 h 438"/>
                  <a:gd name="T2" fmla="*/ 458 w 458"/>
                  <a:gd name="T3" fmla="*/ 438 h 438"/>
                  <a:gd name="T4" fmla="*/ 0 60000 65536"/>
                  <a:gd name="T5" fmla="*/ 0 60000 65536"/>
                </a:gdLst>
                <a:ahLst/>
                <a:cxnLst>
                  <a:cxn ang="T4">
                    <a:pos x="T0" y="T1"/>
                  </a:cxn>
                  <a:cxn ang="T5">
                    <a:pos x="T2" y="T3"/>
                  </a:cxn>
                </a:cxnLst>
                <a:rect l="0" t="0" r="r" b="b"/>
                <a:pathLst>
                  <a:path w="458" h="438">
                    <a:moveTo>
                      <a:pt x="0" y="0"/>
                    </a:moveTo>
                    <a:lnTo>
                      <a:pt x="458" y="43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26" name="Freeform 99">
                <a:extLst>
                  <a:ext uri="{FF2B5EF4-FFF2-40B4-BE49-F238E27FC236}">
                    <a16:creationId xmlns:a16="http://schemas.microsoft.com/office/drawing/2014/main" id="{24EF8802-3CDA-4DC6-B118-1522E911AE8C}"/>
                  </a:ext>
                </a:extLst>
              </p:cNvPr>
              <p:cNvSpPr>
                <a:spLocks/>
              </p:cNvSpPr>
              <p:nvPr/>
            </p:nvSpPr>
            <p:spPr bwMode="auto">
              <a:xfrm>
                <a:off x="2854" y="2836"/>
                <a:ext cx="184" cy="456"/>
              </a:xfrm>
              <a:custGeom>
                <a:avLst/>
                <a:gdLst>
                  <a:gd name="T0" fmla="*/ 184 w 184"/>
                  <a:gd name="T1" fmla="*/ 0 h 456"/>
                  <a:gd name="T2" fmla="*/ 0 w 184"/>
                  <a:gd name="T3" fmla="*/ 456 h 456"/>
                  <a:gd name="T4" fmla="*/ 0 60000 65536"/>
                  <a:gd name="T5" fmla="*/ 0 60000 65536"/>
                </a:gdLst>
                <a:ahLst/>
                <a:cxnLst>
                  <a:cxn ang="T4">
                    <a:pos x="T0" y="T1"/>
                  </a:cxn>
                  <a:cxn ang="T5">
                    <a:pos x="T2" y="T3"/>
                  </a:cxn>
                </a:cxnLst>
                <a:rect l="0" t="0" r="r" b="b"/>
                <a:pathLst>
                  <a:path w="184" h="456">
                    <a:moveTo>
                      <a:pt x="184" y="0"/>
                    </a:moveTo>
                    <a:lnTo>
                      <a:pt x="0" y="4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64800" rIns="36000" bIns="10800"/>
              <a:lstStyle/>
              <a:p>
                <a:endParaRPr lang="zh-CN" altLang="en-US"/>
              </a:p>
            </p:txBody>
          </p:sp>
          <p:sp>
            <p:nvSpPr>
              <p:cNvPr id="27" name="Line 100">
                <a:extLst>
                  <a:ext uri="{FF2B5EF4-FFF2-40B4-BE49-F238E27FC236}">
                    <a16:creationId xmlns:a16="http://schemas.microsoft.com/office/drawing/2014/main" id="{BC80CB1C-BC7A-47BA-A01E-20630C09DBE6}"/>
                  </a:ext>
                </a:extLst>
              </p:cNvPr>
              <p:cNvSpPr>
                <a:spLocks noChangeShapeType="1"/>
              </p:cNvSpPr>
              <p:nvPr/>
            </p:nvSpPr>
            <p:spPr bwMode="auto">
              <a:xfrm>
                <a:off x="2488" y="2226"/>
                <a:ext cx="0" cy="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64800" rIns="36000" bIns="10800"/>
              <a:lstStyle/>
              <a:p>
                <a:endParaRPr lang="zh-CN" altLang="en-US"/>
              </a:p>
            </p:txBody>
          </p:sp>
          <p:grpSp>
            <p:nvGrpSpPr>
              <p:cNvPr id="28" name="Group 101">
                <a:extLst>
                  <a:ext uri="{FF2B5EF4-FFF2-40B4-BE49-F238E27FC236}">
                    <a16:creationId xmlns:a16="http://schemas.microsoft.com/office/drawing/2014/main" id="{B4B9AF26-8418-46F7-8F9D-46D6A79D8260}"/>
                  </a:ext>
                </a:extLst>
              </p:cNvPr>
              <p:cNvGrpSpPr>
                <a:grpSpLocks/>
              </p:cNvGrpSpPr>
              <p:nvPr/>
            </p:nvGrpSpPr>
            <p:grpSpPr bwMode="auto">
              <a:xfrm>
                <a:off x="2339" y="1890"/>
                <a:ext cx="281" cy="336"/>
                <a:chOff x="2150" y="2547"/>
                <a:chExt cx="281" cy="336"/>
              </a:xfrm>
            </p:grpSpPr>
            <p:sp>
              <p:nvSpPr>
                <p:cNvPr id="29" name="Text Box 102">
                  <a:extLst>
                    <a:ext uri="{FF2B5EF4-FFF2-40B4-BE49-F238E27FC236}">
                      <a16:creationId xmlns:a16="http://schemas.microsoft.com/office/drawing/2014/main" id="{25EDC352-0862-4FA9-BD8D-D43A3E021080}"/>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A</a:t>
                  </a:r>
                </a:p>
              </p:txBody>
            </p:sp>
            <p:sp>
              <p:nvSpPr>
                <p:cNvPr id="30" name="Oval 103">
                  <a:extLst>
                    <a:ext uri="{FF2B5EF4-FFF2-40B4-BE49-F238E27FC236}">
                      <a16:creationId xmlns:a16="http://schemas.microsoft.com/office/drawing/2014/main" id="{8CFD1888-131B-49C2-8546-62CC533D26A5}"/>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64800" rIns="36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grpSp>
      <p:grpSp>
        <p:nvGrpSpPr>
          <p:cNvPr id="41" name="Group 104">
            <a:extLst>
              <a:ext uri="{FF2B5EF4-FFF2-40B4-BE49-F238E27FC236}">
                <a16:creationId xmlns:a16="http://schemas.microsoft.com/office/drawing/2014/main" id="{37FB29BB-E2A4-4314-979C-3845632ECB42}"/>
              </a:ext>
            </a:extLst>
          </p:cNvPr>
          <p:cNvGrpSpPr>
            <a:grpSpLocks/>
          </p:cNvGrpSpPr>
          <p:nvPr/>
        </p:nvGrpSpPr>
        <p:grpSpPr bwMode="auto">
          <a:xfrm>
            <a:off x="333279" y="3470772"/>
            <a:ext cx="2886075" cy="3238500"/>
            <a:chOff x="203" y="2280"/>
            <a:chExt cx="1818" cy="2040"/>
          </a:xfrm>
        </p:grpSpPr>
        <p:sp>
          <p:nvSpPr>
            <p:cNvPr id="42" name="Rectangle 105">
              <a:extLst>
                <a:ext uri="{FF2B5EF4-FFF2-40B4-BE49-F238E27FC236}">
                  <a16:creationId xmlns:a16="http://schemas.microsoft.com/office/drawing/2014/main" id="{63C049B0-BED1-4081-B1DF-14451B2D2ED1}"/>
                </a:ext>
              </a:extLst>
            </p:cNvPr>
            <p:cNvSpPr>
              <a:spLocks noChangeArrowheads="1"/>
            </p:cNvSpPr>
            <p:nvPr/>
          </p:nvSpPr>
          <p:spPr bwMode="auto">
            <a:xfrm>
              <a:off x="203" y="2284"/>
              <a:ext cx="1818" cy="20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43" name="Group 106">
              <a:extLst>
                <a:ext uri="{FF2B5EF4-FFF2-40B4-BE49-F238E27FC236}">
                  <a16:creationId xmlns:a16="http://schemas.microsoft.com/office/drawing/2014/main" id="{1E0BA1BA-6D95-45C0-ACF2-9A5CAE2B1F72}"/>
                </a:ext>
              </a:extLst>
            </p:cNvPr>
            <p:cNvGrpSpPr>
              <a:grpSpLocks/>
            </p:cNvGrpSpPr>
            <p:nvPr/>
          </p:nvGrpSpPr>
          <p:grpSpPr bwMode="auto">
            <a:xfrm>
              <a:off x="434" y="2280"/>
              <a:ext cx="1279" cy="2004"/>
              <a:chOff x="7619" y="1151"/>
              <a:chExt cx="1539" cy="2670"/>
            </a:xfrm>
          </p:grpSpPr>
          <p:sp>
            <p:nvSpPr>
              <p:cNvPr id="44" name="Text Box 107">
                <a:extLst>
                  <a:ext uri="{FF2B5EF4-FFF2-40B4-BE49-F238E27FC236}">
                    <a16:creationId xmlns:a16="http://schemas.microsoft.com/office/drawing/2014/main" id="{3F163125-0701-4245-8C4E-E06DB0C3325C}"/>
                  </a:ext>
                </a:extLst>
              </p:cNvPr>
              <p:cNvSpPr txBox="1">
                <a:spLocks noChangeArrowheads="1"/>
              </p:cNvSpPr>
              <p:nvPr/>
            </p:nvSpPr>
            <p:spPr bwMode="auto">
              <a:xfrm>
                <a:off x="8589" y="1151"/>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A</a:t>
                </a:r>
              </a:p>
            </p:txBody>
          </p:sp>
          <p:sp>
            <p:nvSpPr>
              <p:cNvPr id="45" name="Oval 108">
                <a:extLst>
                  <a:ext uri="{FF2B5EF4-FFF2-40B4-BE49-F238E27FC236}">
                    <a16:creationId xmlns:a16="http://schemas.microsoft.com/office/drawing/2014/main" id="{FE14480C-4EEB-46AA-A6B4-3A68244EE94E}"/>
                  </a:ext>
                </a:extLst>
              </p:cNvPr>
              <p:cNvSpPr>
                <a:spLocks noChangeArrowheads="1"/>
              </p:cNvSpPr>
              <p:nvPr/>
            </p:nvSpPr>
            <p:spPr bwMode="auto">
              <a:xfrm>
                <a:off x="8558" y="1207"/>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6" name="Text Box 109">
                <a:extLst>
                  <a:ext uri="{FF2B5EF4-FFF2-40B4-BE49-F238E27FC236}">
                    <a16:creationId xmlns:a16="http://schemas.microsoft.com/office/drawing/2014/main" id="{B7027D3C-E7F0-4DD8-AB7F-543DFAA9B02F}"/>
                  </a:ext>
                </a:extLst>
              </p:cNvPr>
              <p:cNvSpPr txBox="1">
                <a:spLocks noChangeArrowheads="1"/>
              </p:cNvSpPr>
              <p:nvPr/>
            </p:nvSpPr>
            <p:spPr bwMode="auto">
              <a:xfrm>
                <a:off x="7650" y="2239"/>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E</a:t>
                </a:r>
              </a:p>
            </p:txBody>
          </p:sp>
          <p:sp>
            <p:nvSpPr>
              <p:cNvPr id="47" name="Oval 110">
                <a:extLst>
                  <a:ext uri="{FF2B5EF4-FFF2-40B4-BE49-F238E27FC236}">
                    <a16:creationId xmlns:a16="http://schemas.microsoft.com/office/drawing/2014/main" id="{BA312B46-1FF1-47F0-9EB7-F820AD82BDF9}"/>
                  </a:ext>
                </a:extLst>
              </p:cNvPr>
              <p:cNvSpPr>
                <a:spLocks noChangeArrowheads="1"/>
              </p:cNvSpPr>
              <p:nvPr/>
            </p:nvSpPr>
            <p:spPr bwMode="auto">
              <a:xfrm>
                <a:off x="7619" y="2295"/>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 name="Text Box 111">
                <a:extLst>
                  <a:ext uri="{FF2B5EF4-FFF2-40B4-BE49-F238E27FC236}">
                    <a16:creationId xmlns:a16="http://schemas.microsoft.com/office/drawing/2014/main" id="{4E95CC48-35B5-4575-9CF7-E52C8A588503}"/>
                  </a:ext>
                </a:extLst>
              </p:cNvPr>
              <p:cNvSpPr txBox="1">
                <a:spLocks noChangeArrowheads="1"/>
              </p:cNvSpPr>
              <p:nvPr/>
            </p:nvSpPr>
            <p:spPr bwMode="auto">
              <a:xfrm>
                <a:off x="8096" y="166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B</a:t>
                </a:r>
              </a:p>
            </p:txBody>
          </p:sp>
          <p:sp>
            <p:nvSpPr>
              <p:cNvPr id="49" name="Oval 112">
                <a:extLst>
                  <a:ext uri="{FF2B5EF4-FFF2-40B4-BE49-F238E27FC236}">
                    <a16:creationId xmlns:a16="http://schemas.microsoft.com/office/drawing/2014/main" id="{A8C01E31-144F-499D-B8A7-235E5BF2EAF0}"/>
                  </a:ext>
                </a:extLst>
              </p:cNvPr>
              <p:cNvSpPr>
                <a:spLocks noChangeArrowheads="1"/>
              </p:cNvSpPr>
              <p:nvPr/>
            </p:nvSpPr>
            <p:spPr bwMode="auto">
              <a:xfrm>
                <a:off x="8078" y="172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endParaRPr lang="zh-CN" altLang="en-US" b="1">
                  <a:latin typeface="Times New Roman" panose="02020603050405020304" pitchFamily="18" charset="0"/>
                </a:endParaRPr>
              </a:p>
            </p:txBody>
          </p:sp>
          <p:grpSp>
            <p:nvGrpSpPr>
              <p:cNvPr id="50" name="Group 113">
                <a:extLst>
                  <a:ext uri="{FF2B5EF4-FFF2-40B4-BE49-F238E27FC236}">
                    <a16:creationId xmlns:a16="http://schemas.microsoft.com/office/drawing/2014/main" id="{3223B16A-DE21-4272-8189-402FE73C33BC}"/>
                  </a:ext>
                </a:extLst>
              </p:cNvPr>
              <p:cNvGrpSpPr>
                <a:grpSpLocks/>
              </p:cNvGrpSpPr>
              <p:nvPr/>
            </p:nvGrpSpPr>
            <p:grpSpPr bwMode="auto">
              <a:xfrm>
                <a:off x="8514" y="2226"/>
                <a:ext cx="281" cy="336"/>
                <a:chOff x="2150" y="2547"/>
                <a:chExt cx="281" cy="336"/>
              </a:xfrm>
            </p:grpSpPr>
            <p:sp>
              <p:nvSpPr>
                <p:cNvPr id="65" name="Text Box 114">
                  <a:extLst>
                    <a:ext uri="{FF2B5EF4-FFF2-40B4-BE49-F238E27FC236}">
                      <a16:creationId xmlns:a16="http://schemas.microsoft.com/office/drawing/2014/main" id="{6B85DD22-8EFF-4BBE-BAA1-6ED3C8233131}"/>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C</a:t>
                  </a:r>
                </a:p>
              </p:txBody>
            </p:sp>
            <p:sp>
              <p:nvSpPr>
                <p:cNvPr id="66" name="Oval 115">
                  <a:extLst>
                    <a:ext uri="{FF2B5EF4-FFF2-40B4-BE49-F238E27FC236}">
                      <a16:creationId xmlns:a16="http://schemas.microsoft.com/office/drawing/2014/main" id="{8C7C6F1E-D8E9-4BF7-B28F-4905CFF87C76}"/>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51" name="Group 116">
                <a:extLst>
                  <a:ext uri="{FF2B5EF4-FFF2-40B4-BE49-F238E27FC236}">
                    <a16:creationId xmlns:a16="http://schemas.microsoft.com/office/drawing/2014/main" id="{A824A5CE-C1F0-4F4E-8715-05FCE1564BF8}"/>
                  </a:ext>
                </a:extLst>
              </p:cNvPr>
              <p:cNvGrpSpPr>
                <a:grpSpLocks/>
              </p:cNvGrpSpPr>
              <p:nvPr/>
            </p:nvGrpSpPr>
            <p:grpSpPr bwMode="auto">
              <a:xfrm>
                <a:off x="7919" y="2889"/>
                <a:ext cx="281" cy="336"/>
                <a:chOff x="2150" y="2547"/>
                <a:chExt cx="281" cy="336"/>
              </a:xfrm>
            </p:grpSpPr>
            <p:sp>
              <p:nvSpPr>
                <p:cNvPr id="63" name="Text Box 117">
                  <a:extLst>
                    <a:ext uri="{FF2B5EF4-FFF2-40B4-BE49-F238E27FC236}">
                      <a16:creationId xmlns:a16="http://schemas.microsoft.com/office/drawing/2014/main" id="{3A6DF650-DAE5-488D-BAD7-614CAEE872C4}"/>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F</a:t>
                  </a:r>
                </a:p>
              </p:txBody>
            </p:sp>
            <p:sp>
              <p:nvSpPr>
                <p:cNvPr id="64" name="Oval 118">
                  <a:extLst>
                    <a:ext uri="{FF2B5EF4-FFF2-40B4-BE49-F238E27FC236}">
                      <a16:creationId xmlns:a16="http://schemas.microsoft.com/office/drawing/2014/main" id="{FE106C41-6836-4D9A-A58B-58A06D0556BA}"/>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52" name="Group 119">
                <a:extLst>
                  <a:ext uri="{FF2B5EF4-FFF2-40B4-BE49-F238E27FC236}">
                    <a16:creationId xmlns:a16="http://schemas.microsoft.com/office/drawing/2014/main" id="{1EC2AA05-2BC6-4F0A-B3CE-1D9F5BB972C8}"/>
                  </a:ext>
                </a:extLst>
              </p:cNvPr>
              <p:cNvGrpSpPr>
                <a:grpSpLocks/>
              </p:cNvGrpSpPr>
              <p:nvPr/>
            </p:nvGrpSpPr>
            <p:grpSpPr bwMode="auto">
              <a:xfrm>
                <a:off x="8877" y="2861"/>
                <a:ext cx="281" cy="336"/>
                <a:chOff x="2150" y="2547"/>
                <a:chExt cx="281" cy="336"/>
              </a:xfrm>
            </p:grpSpPr>
            <p:sp>
              <p:nvSpPr>
                <p:cNvPr id="61" name="Text Box 120">
                  <a:extLst>
                    <a:ext uri="{FF2B5EF4-FFF2-40B4-BE49-F238E27FC236}">
                      <a16:creationId xmlns:a16="http://schemas.microsoft.com/office/drawing/2014/main" id="{5A5A775C-0673-41AD-978A-9D7F53B4F8EE}"/>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D</a:t>
                  </a:r>
                </a:p>
              </p:txBody>
            </p:sp>
            <p:sp>
              <p:nvSpPr>
                <p:cNvPr id="62" name="Oval 121">
                  <a:extLst>
                    <a:ext uri="{FF2B5EF4-FFF2-40B4-BE49-F238E27FC236}">
                      <a16:creationId xmlns:a16="http://schemas.microsoft.com/office/drawing/2014/main" id="{584B4395-8A06-401D-A1D8-D810EAB2E97B}"/>
                    </a:ext>
                  </a:extLst>
                </p:cNvPr>
                <p:cNvSpPr>
                  <a:spLocks noChangeArrowheads="1"/>
                </p:cNvSpPr>
                <p:nvPr/>
              </p:nvSpPr>
              <p:spPr bwMode="auto">
                <a:xfrm>
                  <a:off x="2150" y="2603"/>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53" name="Text Box 122">
                <a:extLst>
                  <a:ext uri="{FF2B5EF4-FFF2-40B4-BE49-F238E27FC236}">
                    <a16:creationId xmlns:a16="http://schemas.microsoft.com/office/drawing/2014/main" id="{0F2002CD-9043-454A-A858-BAF2E0C3374E}"/>
                  </a:ext>
                </a:extLst>
              </p:cNvPr>
              <p:cNvSpPr txBox="1">
                <a:spLocks noChangeArrowheads="1"/>
              </p:cNvSpPr>
              <p:nvPr/>
            </p:nvSpPr>
            <p:spPr bwMode="auto">
              <a:xfrm>
                <a:off x="8536" y="3485"/>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a:t>
                </a:r>
              </a:p>
            </p:txBody>
          </p:sp>
          <p:sp>
            <p:nvSpPr>
              <p:cNvPr id="54" name="Oval 123">
                <a:extLst>
                  <a:ext uri="{FF2B5EF4-FFF2-40B4-BE49-F238E27FC236}">
                    <a16:creationId xmlns:a16="http://schemas.microsoft.com/office/drawing/2014/main" id="{56F16788-5450-40AA-B8FF-F3FDE9E49068}"/>
                  </a:ext>
                </a:extLst>
              </p:cNvPr>
              <p:cNvSpPr>
                <a:spLocks noChangeArrowheads="1"/>
              </p:cNvSpPr>
              <p:nvPr/>
            </p:nvSpPr>
            <p:spPr bwMode="auto">
              <a:xfrm>
                <a:off x="8518" y="3541"/>
                <a:ext cx="280" cy="28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28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5" name="Freeform 124">
                <a:extLst>
                  <a:ext uri="{FF2B5EF4-FFF2-40B4-BE49-F238E27FC236}">
                    <a16:creationId xmlns:a16="http://schemas.microsoft.com/office/drawing/2014/main" id="{5A84D68D-7CF9-49EE-8CC1-1AF13BB52772}"/>
                  </a:ext>
                </a:extLst>
              </p:cNvPr>
              <p:cNvSpPr>
                <a:spLocks/>
              </p:cNvSpPr>
              <p:nvPr/>
            </p:nvSpPr>
            <p:spPr bwMode="auto">
              <a:xfrm>
                <a:off x="8264" y="1414"/>
                <a:ext cx="300" cy="327"/>
              </a:xfrm>
              <a:custGeom>
                <a:avLst/>
                <a:gdLst>
                  <a:gd name="T0" fmla="*/ 300 w 300"/>
                  <a:gd name="T1" fmla="*/ 0 h 327"/>
                  <a:gd name="T2" fmla="*/ 0 w 300"/>
                  <a:gd name="T3" fmla="*/ 327 h 327"/>
                  <a:gd name="T4" fmla="*/ 0 60000 65536"/>
                  <a:gd name="T5" fmla="*/ 0 60000 65536"/>
                </a:gdLst>
                <a:ahLst/>
                <a:cxnLst>
                  <a:cxn ang="T4">
                    <a:pos x="T0" y="T1"/>
                  </a:cxn>
                  <a:cxn ang="T5">
                    <a:pos x="T2" y="T3"/>
                  </a:cxn>
                </a:cxnLst>
                <a:rect l="0" t="0" r="r" b="b"/>
                <a:pathLst>
                  <a:path w="300" h="327">
                    <a:moveTo>
                      <a:pt x="300" y="0"/>
                    </a:moveTo>
                    <a:lnTo>
                      <a:pt x="0" y="32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6" name="Freeform 125">
                <a:extLst>
                  <a:ext uri="{FF2B5EF4-FFF2-40B4-BE49-F238E27FC236}">
                    <a16:creationId xmlns:a16="http://schemas.microsoft.com/office/drawing/2014/main" id="{C37E5102-A6CF-411D-800D-F0E29B1F35BE}"/>
                  </a:ext>
                </a:extLst>
              </p:cNvPr>
              <p:cNvSpPr>
                <a:spLocks/>
              </p:cNvSpPr>
              <p:nvPr/>
            </p:nvSpPr>
            <p:spPr bwMode="auto">
              <a:xfrm>
                <a:off x="7814" y="1944"/>
                <a:ext cx="281" cy="360"/>
              </a:xfrm>
              <a:custGeom>
                <a:avLst/>
                <a:gdLst>
                  <a:gd name="T0" fmla="*/ 281 w 281"/>
                  <a:gd name="T1" fmla="*/ 0 h 360"/>
                  <a:gd name="T2" fmla="*/ 0 w 281"/>
                  <a:gd name="T3" fmla="*/ 360 h 360"/>
                  <a:gd name="T4" fmla="*/ 0 60000 65536"/>
                  <a:gd name="T5" fmla="*/ 0 60000 65536"/>
                </a:gdLst>
                <a:ahLst/>
                <a:cxnLst>
                  <a:cxn ang="T4">
                    <a:pos x="T0" y="T1"/>
                  </a:cxn>
                  <a:cxn ang="T5">
                    <a:pos x="T2" y="T3"/>
                  </a:cxn>
                </a:cxnLst>
                <a:rect l="0" t="0" r="r" b="b"/>
                <a:pathLst>
                  <a:path w="281" h="360">
                    <a:moveTo>
                      <a:pt x="281" y="0"/>
                    </a:moveTo>
                    <a:lnTo>
                      <a:pt x="0" y="3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7" name="Freeform 126">
                <a:extLst>
                  <a:ext uri="{FF2B5EF4-FFF2-40B4-BE49-F238E27FC236}">
                    <a16:creationId xmlns:a16="http://schemas.microsoft.com/office/drawing/2014/main" id="{BDFCE8C7-F1AF-4658-AA4A-6D76084C2A62}"/>
                  </a:ext>
                </a:extLst>
              </p:cNvPr>
              <p:cNvSpPr>
                <a:spLocks/>
              </p:cNvSpPr>
              <p:nvPr/>
            </p:nvSpPr>
            <p:spPr bwMode="auto">
              <a:xfrm>
                <a:off x="8318" y="1943"/>
                <a:ext cx="284" cy="361"/>
              </a:xfrm>
              <a:custGeom>
                <a:avLst/>
                <a:gdLst>
                  <a:gd name="T0" fmla="*/ 0 w 284"/>
                  <a:gd name="T1" fmla="*/ 0 h 361"/>
                  <a:gd name="T2" fmla="*/ 284 w 284"/>
                  <a:gd name="T3" fmla="*/ 361 h 361"/>
                  <a:gd name="T4" fmla="*/ 0 60000 65536"/>
                  <a:gd name="T5" fmla="*/ 0 60000 65536"/>
                </a:gdLst>
                <a:ahLst/>
                <a:cxnLst>
                  <a:cxn ang="T4">
                    <a:pos x="T0" y="T1"/>
                  </a:cxn>
                  <a:cxn ang="T5">
                    <a:pos x="T2" y="T3"/>
                  </a:cxn>
                </a:cxnLst>
                <a:rect l="0" t="0" r="r" b="b"/>
                <a:pathLst>
                  <a:path w="284" h="361">
                    <a:moveTo>
                      <a:pt x="0" y="0"/>
                    </a:moveTo>
                    <a:lnTo>
                      <a:pt x="284" y="36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58" name="Line 127">
                <a:extLst>
                  <a:ext uri="{FF2B5EF4-FFF2-40B4-BE49-F238E27FC236}">
                    <a16:creationId xmlns:a16="http://schemas.microsoft.com/office/drawing/2014/main" id="{B5CBE943-742E-4814-BCE1-D41B9D3D83A8}"/>
                  </a:ext>
                </a:extLst>
              </p:cNvPr>
              <p:cNvSpPr>
                <a:spLocks noChangeShapeType="1"/>
              </p:cNvSpPr>
              <p:nvPr/>
            </p:nvSpPr>
            <p:spPr bwMode="auto">
              <a:xfrm>
                <a:off x="7829" y="2580"/>
                <a:ext cx="187" cy="38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8000" tIns="28800" rIns="18000" bIns="10800"/>
              <a:lstStyle/>
              <a:p>
                <a:endParaRPr lang="zh-CN" altLang="en-US"/>
              </a:p>
            </p:txBody>
          </p:sp>
          <p:sp>
            <p:nvSpPr>
              <p:cNvPr id="59" name="Freeform 128">
                <a:extLst>
                  <a:ext uri="{FF2B5EF4-FFF2-40B4-BE49-F238E27FC236}">
                    <a16:creationId xmlns:a16="http://schemas.microsoft.com/office/drawing/2014/main" id="{243A0211-41AD-4B5C-920C-AF944EF9E82F}"/>
                  </a:ext>
                </a:extLst>
              </p:cNvPr>
              <p:cNvSpPr>
                <a:spLocks/>
              </p:cNvSpPr>
              <p:nvPr/>
            </p:nvSpPr>
            <p:spPr bwMode="auto">
              <a:xfrm>
                <a:off x="8690" y="3159"/>
                <a:ext cx="232" cy="397"/>
              </a:xfrm>
              <a:custGeom>
                <a:avLst/>
                <a:gdLst>
                  <a:gd name="T0" fmla="*/ 232 w 232"/>
                  <a:gd name="T1" fmla="*/ 0 h 397"/>
                  <a:gd name="T2" fmla="*/ 0 w 232"/>
                  <a:gd name="T3" fmla="*/ 397 h 397"/>
                  <a:gd name="T4" fmla="*/ 0 60000 65536"/>
                  <a:gd name="T5" fmla="*/ 0 60000 65536"/>
                </a:gdLst>
                <a:ahLst/>
                <a:cxnLst>
                  <a:cxn ang="T4">
                    <a:pos x="T0" y="T1"/>
                  </a:cxn>
                  <a:cxn ang="T5">
                    <a:pos x="T2" y="T3"/>
                  </a:cxn>
                </a:cxnLst>
                <a:rect l="0" t="0" r="r" b="b"/>
                <a:pathLst>
                  <a:path w="232" h="397">
                    <a:moveTo>
                      <a:pt x="232" y="0"/>
                    </a:moveTo>
                    <a:lnTo>
                      <a:pt x="0" y="39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sp>
            <p:nvSpPr>
              <p:cNvPr id="60" name="Freeform 129">
                <a:extLst>
                  <a:ext uri="{FF2B5EF4-FFF2-40B4-BE49-F238E27FC236}">
                    <a16:creationId xmlns:a16="http://schemas.microsoft.com/office/drawing/2014/main" id="{F1F7C021-9D3F-400E-93D4-A64A4B0F3ECA}"/>
                  </a:ext>
                </a:extLst>
              </p:cNvPr>
              <p:cNvSpPr>
                <a:spLocks/>
              </p:cNvSpPr>
              <p:nvPr/>
            </p:nvSpPr>
            <p:spPr bwMode="auto">
              <a:xfrm>
                <a:off x="8737" y="2546"/>
                <a:ext cx="241" cy="384"/>
              </a:xfrm>
              <a:custGeom>
                <a:avLst/>
                <a:gdLst>
                  <a:gd name="T0" fmla="*/ 0 w 241"/>
                  <a:gd name="T1" fmla="*/ 0 h 384"/>
                  <a:gd name="T2" fmla="*/ 241 w 241"/>
                  <a:gd name="T3" fmla="*/ 384 h 384"/>
                  <a:gd name="T4" fmla="*/ 0 60000 65536"/>
                  <a:gd name="T5" fmla="*/ 0 60000 65536"/>
                </a:gdLst>
                <a:ahLst/>
                <a:cxnLst>
                  <a:cxn ang="T4">
                    <a:pos x="T0" y="T1"/>
                  </a:cxn>
                  <a:cxn ang="T5">
                    <a:pos x="T2" y="T3"/>
                  </a:cxn>
                </a:cxnLst>
                <a:rect l="0" t="0" r="r" b="b"/>
                <a:pathLst>
                  <a:path w="241" h="384">
                    <a:moveTo>
                      <a:pt x="0" y="0"/>
                    </a:moveTo>
                    <a:lnTo>
                      <a:pt x="241" y="384"/>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8000" tIns="28800" rIns="18000" bIns="10800"/>
              <a:lstStyle/>
              <a:p>
                <a:endParaRPr lang="zh-CN" altLang="en-US"/>
              </a:p>
            </p:txBody>
          </p:sp>
        </p:grpSp>
      </p:grpSp>
    </p:spTree>
    <p:extLst>
      <p:ext uri="{BB962C8B-B14F-4D97-AF65-F5344CB8AC3E}">
        <p14:creationId xmlns:p14="http://schemas.microsoft.com/office/powerpoint/2010/main" val="1096256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7.7.2  </a:t>
            </a:r>
            <a:r>
              <a:rPr lang="zh-CN" altLang="en-US" sz="2800" kern="1200" dirty="0">
                <a:solidFill>
                  <a:srgbClr val="002060"/>
                </a:solidFill>
                <a:effectLst>
                  <a:outerShdw blurRad="38100" dist="38100" dir="2700000" algn="tl">
                    <a:srgbClr val="C0C0C0"/>
                  </a:outerShdw>
                </a:effectLst>
                <a:cs typeface="+mn-cs"/>
              </a:rPr>
              <a:t>树的操作算法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F7BFB688-3B11-4CCD-BD4E-DBDF1C311F9A}"/>
              </a:ext>
            </a:extLst>
          </p:cNvPr>
          <p:cNvSpPr txBox="1">
            <a:spLocks noChangeArrowheads="1"/>
          </p:cNvSpPr>
          <p:nvPr/>
        </p:nvSpPr>
        <p:spPr>
          <a:xfrm>
            <a:off x="457200" y="1369229"/>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计算树中所有结点的度</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 p273</a:t>
            </a:r>
          </a:p>
          <a:p>
            <a:pPr lvl="1" eaLnBrk="1" hangingPunct="1">
              <a:defRPr/>
            </a:pPr>
            <a:r>
              <a:rPr lang="zh-CN"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采用了二叉树表示法后，结点的度等于其第一个孩子结点的兄弟链表中的结点个数。</a:t>
            </a:r>
            <a:endParaRPr lang="zh-CN"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632137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  Huffman</a:t>
            </a:r>
            <a:r>
              <a:rPr lang="zh-CN" altLang="en-US" sz="2800" kern="1200" dirty="0">
                <a:solidFill>
                  <a:srgbClr val="002060"/>
                </a:solidFill>
                <a:effectLst>
                  <a:outerShdw blurRad="38100" dist="38100" dir="2700000" algn="tl">
                    <a:srgbClr val="C0C0C0"/>
                  </a:outerShdw>
                </a:effectLst>
                <a:cs typeface="+mn-cs"/>
              </a:rPr>
              <a:t>树与</a:t>
            </a:r>
            <a:r>
              <a:rPr lang="en-US" altLang="zh-CN" sz="2800" kern="1200" dirty="0">
                <a:solidFill>
                  <a:srgbClr val="002060"/>
                </a:solidFill>
                <a:effectLst>
                  <a:outerShdw blurRad="38100" dist="38100" dir="2700000" algn="tl">
                    <a:srgbClr val="C0C0C0"/>
                  </a:outerShdw>
                </a:effectLst>
                <a:cs typeface="+mn-cs"/>
              </a:rPr>
              <a:t>Huffman</a:t>
            </a:r>
            <a:r>
              <a:rPr lang="zh-CN" altLang="en-US" sz="2800" kern="1200" dirty="0">
                <a:solidFill>
                  <a:srgbClr val="002060"/>
                </a:solidFill>
                <a:effectLst>
                  <a:outerShdw blurRad="38100" dist="38100" dir="2700000" algn="tl">
                    <a:srgbClr val="C0C0C0"/>
                  </a:outerShdw>
                </a:effectLst>
                <a:cs typeface="+mn-cs"/>
              </a:rPr>
              <a:t>编码 </a:t>
            </a:r>
            <a:endParaRPr lang="en-US" altLang="zh-CN" sz="2800" kern="1200" dirty="0">
              <a:solidFill>
                <a:srgbClr val="002060"/>
              </a:solidFill>
              <a:effectLst>
                <a:outerShdw blurRad="38100" dist="38100" dir="2700000" algn="tl">
                  <a:srgbClr val="C0C0C0"/>
                </a:outerShdw>
              </a:effectLst>
              <a:cs typeface="+mn-cs"/>
            </a:endParaRPr>
          </a:p>
        </p:txBody>
      </p:sp>
      <p:sp>
        <p:nvSpPr>
          <p:cNvPr id="3" name="内容占位符 2">
            <a:extLst>
              <a:ext uri="{FF2B5EF4-FFF2-40B4-BE49-F238E27FC236}">
                <a16:creationId xmlns:a16="http://schemas.microsoft.com/office/drawing/2014/main" id="{FB36C9F3-FB50-448C-BCCE-84CF2AEA08AB}"/>
              </a:ext>
            </a:extLst>
          </p:cNvPr>
          <p:cNvSpPr txBox="1">
            <a:spLocks/>
          </p:cNvSpPr>
          <p:nvPr/>
        </p:nvSpPr>
        <p:spPr>
          <a:xfrm>
            <a:off x="457200" y="1259060"/>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a:defRPr/>
            </a:pPr>
            <a:r>
              <a:rPr lang="zh-CN" altLang="en-US" sz="24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信息编码问题</a:t>
            </a:r>
            <a:endParaRPr lang="en-US" altLang="zh-CN" sz="24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a:p>
            <a:pPr>
              <a:defRPr/>
            </a:pPr>
            <a:r>
              <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假设给定一个字符串“</a:t>
            </a:r>
            <a:r>
              <a:rPr lang="en-US" altLang="zh-CN"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ADCBDABDCBDBCDCDCD</a:t>
            </a:r>
            <a:r>
              <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a:t>
            </a:r>
            <a:endParaRPr lang="en-US" altLang="zh-CN"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a:p>
            <a:pPr>
              <a:defRPr/>
            </a:pPr>
            <a:r>
              <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请对其中字符进行编码，使得该字符串的编码存储空间最少，且从存储空间取出编码也能还原成唯一的原字符串。</a:t>
            </a:r>
          </a:p>
        </p:txBody>
      </p:sp>
    </p:spTree>
    <p:extLst>
      <p:ext uri="{BB962C8B-B14F-4D97-AF65-F5344CB8AC3E}">
        <p14:creationId xmlns:p14="http://schemas.microsoft.com/office/powerpoint/2010/main" val="398054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  Huffman</a:t>
            </a:r>
            <a:r>
              <a:rPr lang="zh-CN" altLang="en-US" sz="2800" kern="1200" dirty="0">
                <a:solidFill>
                  <a:srgbClr val="002060"/>
                </a:solidFill>
                <a:effectLst>
                  <a:outerShdw blurRad="38100" dist="38100" dir="2700000" algn="tl">
                    <a:srgbClr val="C0C0C0"/>
                  </a:outerShdw>
                </a:effectLst>
                <a:cs typeface="+mn-cs"/>
              </a:rPr>
              <a:t>树与</a:t>
            </a:r>
            <a:r>
              <a:rPr lang="en-US" altLang="zh-CN" sz="2800" kern="1200" dirty="0">
                <a:solidFill>
                  <a:srgbClr val="002060"/>
                </a:solidFill>
                <a:effectLst>
                  <a:outerShdw blurRad="38100" dist="38100" dir="2700000" algn="tl">
                    <a:srgbClr val="C0C0C0"/>
                  </a:outerShdw>
                </a:effectLst>
                <a:cs typeface="+mn-cs"/>
              </a:rPr>
              <a:t>Huffman</a:t>
            </a:r>
            <a:r>
              <a:rPr lang="zh-CN" altLang="en-US" sz="2800" kern="1200" dirty="0">
                <a:solidFill>
                  <a:srgbClr val="002060"/>
                </a:solidFill>
                <a:effectLst>
                  <a:outerShdw blurRad="38100" dist="38100" dir="2700000" algn="tl">
                    <a:srgbClr val="C0C0C0"/>
                  </a:outerShdw>
                </a:effectLst>
                <a:cs typeface="+mn-cs"/>
              </a:rPr>
              <a:t>编码 </a:t>
            </a:r>
            <a:endParaRPr lang="en-US" altLang="zh-CN" sz="2800" kern="1200" dirty="0">
              <a:solidFill>
                <a:srgbClr val="002060"/>
              </a:solidFill>
              <a:effectLst>
                <a:outerShdw blurRad="38100" dist="38100" dir="2700000" algn="tl">
                  <a:srgbClr val="C0C0C0"/>
                </a:outerShdw>
              </a:effectLst>
              <a:cs typeface="+mn-cs"/>
            </a:endParaRPr>
          </a:p>
        </p:txBody>
      </p:sp>
      <p:sp>
        <p:nvSpPr>
          <p:cNvPr id="4" name="内容占位符 2">
            <a:extLst>
              <a:ext uri="{FF2B5EF4-FFF2-40B4-BE49-F238E27FC236}">
                <a16:creationId xmlns:a16="http://schemas.microsoft.com/office/drawing/2014/main" id="{750ACD11-AD7A-4A06-99C8-006FC6204324}"/>
              </a:ext>
            </a:extLst>
          </p:cNvPr>
          <p:cNvSpPr txBox="1">
            <a:spLocks/>
          </p:cNvSpPr>
          <p:nvPr/>
        </p:nvSpPr>
        <p:spPr>
          <a:xfrm>
            <a:off x="457200" y="129211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问题分析</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信息编码是指将信息符号串转换为编码文件，其主要目标之一是提高信息的存储效率。存储效率可以用编码系统的平均码长来衡量。设编码系统中有</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个符号，每个符号的编码长度为</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，各符号出现的频率分别是</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i="1" kern="0" baseline="-2500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，则</a:t>
            </a:r>
            <a:endParaRPr lang="zh-CN" altLang="zh-CN"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2">
            <a:extLst>
              <a:ext uri="{FF2B5EF4-FFF2-40B4-BE49-F238E27FC236}">
                <a16:creationId xmlns:a16="http://schemas.microsoft.com/office/drawing/2014/main" id="{708CC1CB-7EF4-4AB9-8940-B8AC78370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082" y="4708410"/>
            <a:ext cx="2287587"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260269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  Huffman</a:t>
            </a:r>
            <a:r>
              <a:rPr lang="zh-CN" altLang="en-US" sz="2800" kern="1200" dirty="0">
                <a:solidFill>
                  <a:srgbClr val="002060"/>
                </a:solidFill>
                <a:effectLst>
                  <a:outerShdw blurRad="38100" dist="38100" dir="2700000" algn="tl">
                    <a:srgbClr val="C0C0C0"/>
                  </a:outerShdw>
                </a:effectLst>
                <a:cs typeface="+mn-cs"/>
              </a:rPr>
              <a:t>树与</a:t>
            </a:r>
            <a:r>
              <a:rPr lang="en-US" altLang="zh-CN" sz="2800" kern="1200" dirty="0">
                <a:solidFill>
                  <a:srgbClr val="002060"/>
                </a:solidFill>
                <a:effectLst>
                  <a:outerShdw blurRad="38100" dist="38100" dir="2700000" algn="tl">
                    <a:srgbClr val="C0C0C0"/>
                  </a:outerShdw>
                </a:effectLst>
                <a:cs typeface="+mn-cs"/>
              </a:rPr>
              <a:t>Huffman</a:t>
            </a:r>
            <a:r>
              <a:rPr lang="zh-CN" altLang="en-US" sz="2800" kern="1200" dirty="0">
                <a:solidFill>
                  <a:srgbClr val="002060"/>
                </a:solidFill>
                <a:effectLst>
                  <a:outerShdw blurRad="38100" dist="38100" dir="2700000" algn="tl">
                    <a:srgbClr val="C0C0C0"/>
                  </a:outerShdw>
                </a:effectLst>
                <a:cs typeface="+mn-cs"/>
              </a:rPr>
              <a:t>编码 </a:t>
            </a:r>
            <a:endParaRPr lang="en-US" altLang="zh-CN" sz="2800" kern="1200" dirty="0">
              <a:solidFill>
                <a:srgbClr val="002060"/>
              </a:solidFill>
              <a:effectLst>
                <a:outerShdw blurRad="38100" dist="38100" dir="2700000" algn="tl">
                  <a:srgbClr val="C0C0C0"/>
                </a:outerShdw>
              </a:effectLst>
              <a:cs typeface="+mn-cs"/>
            </a:endParaRPr>
          </a:p>
        </p:txBody>
      </p:sp>
      <p:sp>
        <p:nvSpPr>
          <p:cNvPr id="6" name="内容占位符 2">
            <a:extLst>
              <a:ext uri="{FF2B5EF4-FFF2-40B4-BE49-F238E27FC236}">
                <a16:creationId xmlns:a16="http://schemas.microsoft.com/office/drawing/2014/main" id="{619B7AA2-049F-437C-9F0E-4100A3101692}"/>
              </a:ext>
            </a:extLst>
          </p:cNvPr>
          <p:cNvSpPr txBox="1">
            <a:spLocks/>
          </p:cNvSpPr>
          <p:nvPr/>
        </p:nvSpPr>
        <p:spPr>
          <a:xfrm>
            <a:off x="520701" y="1371600"/>
            <a:ext cx="7961312"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问题分析</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信息编码的方法可分为定长编码和不定长编码两大类。</a:t>
            </a:r>
          </a:p>
          <a:p>
            <a:pPr>
              <a:defRPr/>
            </a:pPr>
            <a:r>
              <a:rPr lang="zh-CN" altLang="en-US" sz="24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定长编码</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是指在编码系统中，每个符号的代码长度相等，如常用的</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ASCII</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码，每个符号的编码都是一个字节。</a:t>
            </a:r>
          </a:p>
          <a:p>
            <a:pPr>
              <a:defRPr/>
            </a:pPr>
            <a:r>
              <a:rPr lang="zh-CN" altLang="en-US" sz="2400" b="1" ker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不定长编码</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应用于各种符号的使用频率差异较大的场合。其基本思想是利用各种符号出现的统计频率来编码，使经常出现的符号的编码较短，不常出现的符号的编码较长，目的是使信息经过编码后的编码文件长度尽可能短。因此不定长编码也称为统计编码。统计编码相比定长编码不仅节省磁盘空间，还能起到提高传递、运算速度的效果。</a:t>
            </a:r>
            <a:endPar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83617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  Huffman</a:t>
            </a:r>
            <a:r>
              <a:rPr lang="zh-CN" altLang="en-US" sz="2800" kern="1200" dirty="0">
                <a:solidFill>
                  <a:srgbClr val="002060"/>
                </a:solidFill>
                <a:effectLst>
                  <a:outerShdw blurRad="38100" dist="38100" dir="2700000" algn="tl">
                    <a:srgbClr val="C0C0C0"/>
                  </a:outerShdw>
                </a:effectLst>
                <a:cs typeface="+mn-cs"/>
              </a:rPr>
              <a:t>树与</a:t>
            </a:r>
            <a:r>
              <a:rPr lang="en-US" altLang="zh-CN" sz="2800" kern="1200" dirty="0">
                <a:solidFill>
                  <a:srgbClr val="002060"/>
                </a:solidFill>
                <a:effectLst>
                  <a:outerShdw blurRad="38100" dist="38100" dir="2700000" algn="tl">
                    <a:srgbClr val="C0C0C0"/>
                  </a:outerShdw>
                </a:effectLst>
                <a:cs typeface="+mn-cs"/>
              </a:rPr>
              <a:t>Huffman</a:t>
            </a:r>
            <a:r>
              <a:rPr lang="zh-CN" altLang="en-US" sz="2800" kern="1200" dirty="0">
                <a:solidFill>
                  <a:srgbClr val="002060"/>
                </a:solidFill>
                <a:effectLst>
                  <a:outerShdw blurRad="38100" dist="38100" dir="2700000" algn="tl">
                    <a:srgbClr val="C0C0C0"/>
                  </a:outerShdw>
                </a:effectLst>
                <a:cs typeface="+mn-cs"/>
              </a:rPr>
              <a:t>编码 </a:t>
            </a:r>
            <a:endParaRPr lang="en-US" altLang="zh-CN" sz="2800" kern="1200" dirty="0">
              <a:solidFill>
                <a:srgbClr val="002060"/>
              </a:solidFill>
              <a:effectLst>
                <a:outerShdw blurRad="38100" dist="38100" dir="2700000" algn="tl">
                  <a:srgbClr val="C0C0C0"/>
                </a:outerShdw>
              </a:effectLst>
              <a:cs typeface="+mn-cs"/>
            </a:endParaRPr>
          </a:p>
        </p:txBody>
      </p:sp>
      <p:sp>
        <p:nvSpPr>
          <p:cNvPr id="4" name="内容占位符 2">
            <a:extLst>
              <a:ext uri="{FF2B5EF4-FFF2-40B4-BE49-F238E27FC236}">
                <a16:creationId xmlns:a16="http://schemas.microsoft.com/office/drawing/2014/main" id="{1ED4BA78-FDA0-4EDD-865E-7228B2FD0353}"/>
              </a:ext>
            </a:extLst>
          </p:cNvPr>
          <p:cNvSpPr txBox="1">
            <a:spLocks/>
          </p:cNvSpPr>
          <p:nvPr/>
        </p:nvSpPr>
        <p:spPr>
          <a:xfrm>
            <a:off x="642861" y="1450344"/>
            <a:ext cx="7961312"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问题分析</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信息编码的方法可分为定长编码和不定长编码两大类。</a:t>
            </a:r>
            <a:endPar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A2D29E68-793A-4405-8838-68D422E8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1" y="2486981"/>
            <a:ext cx="722947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
        <p:nvSpPr>
          <p:cNvPr id="6" name="TextBox 3">
            <a:extLst>
              <a:ext uri="{FF2B5EF4-FFF2-40B4-BE49-F238E27FC236}">
                <a16:creationId xmlns:a16="http://schemas.microsoft.com/office/drawing/2014/main" id="{7A0698EA-6154-4143-8449-FF7D69AF4A71}"/>
              </a:ext>
            </a:extLst>
          </p:cNvPr>
          <p:cNvSpPr txBox="1">
            <a:spLocks noChangeArrowheads="1"/>
          </p:cNvSpPr>
          <p:nvPr/>
        </p:nvSpPr>
        <p:spPr bwMode="auto">
          <a:xfrm>
            <a:off x="585711" y="3412494"/>
            <a:ext cx="7464425"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spcAft>
                <a:spcPts val="600"/>
              </a:spcAft>
              <a:buClrTx/>
              <a:buSzTx/>
              <a:buFontTx/>
              <a:buNone/>
            </a:pPr>
            <a:r>
              <a:rPr lang="zh-CN" altLang="en-US" sz="1600">
                <a:latin typeface="微软雅黑" panose="020B0503020204020204" pitchFamily="34" charset="-122"/>
                <a:ea typeface="微软雅黑" panose="020B0503020204020204" pitchFamily="34" charset="-122"/>
              </a:rPr>
              <a:t>不定长编码的</a:t>
            </a:r>
            <a:r>
              <a:rPr lang="zh-CN" altLang="en-US" sz="1600">
                <a:solidFill>
                  <a:srgbClr val="FF0000"/>
                </a:solidFill>
                <a:latin typeface="微软雅黑" panose="020B0503020204020204" pitchFamily="34" charset="-122"/>
                <a:ea typeface="微软雅黑" panose="020B0503020204020204" pitchFamily="34" charset="-122"/>
              </a:rPr>
              <a:t>优点：</a:t>
            </a:r>
            <a:r>
              <a:rPr lang="zh-CN" altLang="en-US" sz="1600">
                <a:latin typeface="微软雅黑" panose="020B0503020204020204" pitchFamily="34" charset="-122"/>
                <a:ea typeface="微软雅黑" panose="020B0503020204020204" pitchFamily="34" charset="-122"/>
              </a:rPr>
              <a:t>存储效率优于定长编码的效率。</a:t>
            </a:r>
            <a:endParaRPr lang="en-US" altLang="zh-CN" sz="1600">
              <a:latin typeface="微软雅黑" panose="020B0503020204020204" pitchFamily="34" charset="-122"/>
              <a:ea typeface="微软雅黑" panose="020B0503020204020204" pitchFamily="34" charset="-122"/>
            </a:endParaRPr>
          </a:p>
          <a:p>
            <a:pPr>
              <a:spcBef>
                <a:spcPct val="0"/>
              </a:spcBef>
              <a:spcAft>
                <a:spcPts val="600"/>
              </a:spcAft>
              <a:buClrTx/>
              <a:buSzTx/>
              <a:buFontTx/>
              <a:buNone/>
            </a:pPr>
            <a:r>
              <a:rPr lang="zh-CN" altLang="en-US" sz="1600">
                <a:solidFill>
                  <a:srgbClr val="FF0000"/>
                </a:solidFill>
                <a:latin typeface="微软雅黑" panose="020B0503020204020204" pitchFamily="34" charset="-122"/>
                <a:ea typeface="微软雅黑" panose="020B0503020204020204" pitchFamily="34" charset="-122"/>
              </a:rPr>
              <a:t>缺点：</a:t>
            </a:r>
            <a:r>
              <a:rPr lang="zh-CN" altLang="en-US" sz="1600">
                <a:latin typeface="微软雅黑" panose="020B0503020204020204" pitchFamily="34" charset="-122"/>
                <a:ea typeface="微软雅黑" panose="020B0503020204020204" pitchFamily="34" charset="-122"/>
              </a:rPr>
              <a:t>不定长编码由于码长不固定，在还原字符时，存在各符号的码串相互混淆的可能。</a:t>
            </a:r>
            <a:endParaRPr lang="en-US" altLang="zh-CN" sz="1600">
              <a:latin typeface="微软雅黑" panose="020B0503020204020204" pitchFamily="34" charset="-122"/>
              <a:ea typeface="微软雅黑" panose="020B0503020204020204" pitchFamily="34" charset="-122"/>
            </a:endParaRPr>
          </a:p>
          <a:p>
            <a:pPr>
              <a:spcBef>
                <a:spcPct val="0"/>
              </a:spcBef>
              <a:spcAft>
                <a:spcPts val="600"/>
              </a:spcAft>
              <a:buClrTx/>
              <a:buSzTx/>
              <a:buFontTx/>
              <a:buNone/>
            </a:pPr>
            <a:r>
              <a:rPr lang="zh-CN" altLang="en-US" sz="1600">
                <a:latin typeface="微软雅黑" panose="020B0503020204020204" pitchFamily="34" charset="-122"/>
                <a:ea typeface="微软雅黑" panose="020B0503020204020204" pitchFamily="34" charset="-122"/>
              </a:rPr>
              <a:t>如问题中原字符串前两个字符为“</a:t>
            </a:r>
            <a:r>
              <a:rPr lang="en-US" altLang="zh-CN" sz="1600">
                <a:latin typeface="微软雅黑" panose="020B0503020204020204" pitchFamily="34" charset="-122"/>
                <a:ea typeface="微软雅黑" panose="020B0503020204020204" pitchFamily="34" charset="-122"/>
              </a:rPr>
              <a:t>AD”</a:t>
            </a:r>
            <a:r>
              <a:rPr lang="zh-CN" altLang="en-US" sz="1600">
                <a:latin typeface="微软雅黑" panose="020B0503020204020204" pitchFamily="34" charset="-122"/>
                <a:ea typeface="微软雅黑" panose="020B0503020204020204" pitchFamily="34" charset="-122"/>
              </a:rPr>
              <a:t>，用上述不定长编码，编码串为“</a:t>
            </a:r>
            <a:r>
              <a:rPr lang="en-US" altLang="zh-CN" sz="1600">
                <a:latin typeface="微软雅黑" panose="020B0503020204020204" pitchFamily="34" charset="-122"/>
                <a:ea typeface="微软雅黑" panose="020B0503020204020204" pitchFamily="34" charset="-122"/>
              </a:rPr>
              <a:t>101”</a:t>
            </a:r>
            <a:r>
              <a:rPr lang="zh-CN" altLang="en-US" sz="1600">
                <a:latin typeface="微软雅黑" panose="020B0503020204020204" pitchFamily="34" charset="-122"/>
                <a:ea typeface="微软雅黑" panose="020B0503020204020204" pitchFamily="34" charset="-122"/>
              </a:rPr>
              <a:t>，进行还原时，可以解释为“</a:t>
            </a:r>
            <a:r>
              <a:rPr lang="en-US" altLang="zh-CN" sz="1600">
                <a:latin typeface="微软雅黑" panose="020B0503020204020204" pitchFamily="34" charset="-122"/>
                <a:ea typeface="微软雅黑" panose="020B0503020204020204" pitchFamily="34" charset="-122"/>
              </a:rPr>
              <a:t>AD”</a:t>
            </a:r>
            <a:r>
              <a:rPr lang="zh-CN" altLang="en-US" sz="1600">
                <a:latin typeface="微软雅黑" panose="020B0503020204020204" pitchFamily="34" charset="-122"/>
                <a:ea typeface="微软雅黑" panose="020B0503020204020204" pitchFamily="34" charset="-122"/>
              </a:rPr>
              <a:t>也可以解释为“</a:t>
            </a:r>
            <a:r>
              <a:rPr lang="en-US" altLang="zh-CN" sz="1600">
                <a:latin typeface="微软雅黑" panose="020B0503020204020204" pitchFamily="34" charset="-122"/>
                <a:ea typeface="微软雅黑" panose="020B0503020204020204" pitchFamily="34" charset="-122"/>
              </a:rPr>
              <a:t>DB”</a:t>
            </a:r>
            <a:r>
              <a:rPr lang="zh-CN" altLang="en-US" sz="1600">
                <a:latin typeface="微软雅黑" panose="020B0503020204020204" pitchFamily="34" charset="-122"/>
                <a:ea typeface="微软雅黑" panose="020B0503020204020204" pitchFamily="34" charset="-122"/>
              </a:rPr>
              <a:t>，因此这样的编码方式不能还原成唯一的原字符串。</a:t>
            </a:r>
            <a:endParaRPr lang="en-US" altLang="zh-CN" sz="160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1600">
                <a:latin typeface="微软雅黑" panose="020B0503020204020204" pitchFamily="34" charset="-122"/>
                <a:ea typeface="微软雅黑" panose="020B0503020204020204" pitchFamily="34" charset="-122"/>
              </a:rPr>
              <a:t>不定长编码必须增加</a:t>
            </a:r>
            <a:r>
              <a:rPr lang="zh-CN" altLang="en-US" sz="1600">
                <a:solidFill>
                  <a:srgbClr val="FF0000"/>
                </a:solidFill>
                <a:latin typeface="微软雅黑" panose="020B0503020204020204" pitchFamily="34" charset="-122"/>
                <a:ea typeface="微软雅黑" panose="020B0503020204020204" pitchFamily="34" charset="-122"/>
              </a:rPr>
              <a:t>约束条件</a:t>
            </a:r>
            <a:r>
              <a:rPr lang="zh-CN" altLang="en-US" sz="1600">
                <a:latin typeface="微软雅黑" panose="020B0503020204020204" pitchFamily="34" charset="-122"/>
                <a:ea typeface="微软雅黑" panose="020B0503020204020204" pitchFamily="34" charset="-122"/>
              </a:rPr>
              <a:t>：在同一编码系统中，任何符号的编码不能是另一符号编码的前缀。满足此条件的编码也被称为前缀编码，有效的统计编码一定是前缀编码。</a:t>
            </a:r>
          </a:p>
        </p:txBody>
      </p:sp>
    </p:spTree>
    <p:extLst>
      <p:ext uri="{BB962C8B-B14F-4D97-AF65-F5344CB8AC3E}">
        <p14:creationId xmlns:p14="http://schemas.microsoft.com/office/powerpoint/2010/main" val="115916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wipe(left)">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6AFC2A5C-EEE3-4CC4-938C-01D880824527}"/>
              </a:ext>
            </a:extLst>
          </p:cNvPr>
          <p:cNvSpPr txBox="1">
            <a:spLocks noChangeArrowheads="1"/>
          </p:cNvSpPr>
          <p:nvPr/>
        </p:nvSpPr>
        <p:spPr>
          <a:xfrm>
            <a:off x="548060" y="1380247"/>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森林：</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棵互不相交的树的集合。</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0366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  Huffman</a:t>
            </a:r>
            <a:r>
              <a:rPr lang="zh-CN" altLang="en-US" sz="2800" kern="1200" dirty="0">
                <a:solidFill>
                  <a:srgbClr val="002060"/>
                </a:solidFill>
                <a:effectLst>
                  <a:outerShdw blurRad="38100" dist="38100" dir="2700000" algn="tl">
                    <a:srgbClr val="C0C0C0"/>
                  </a:outerShdw>
                </a:effectLst>
                <a:cs typeface="+mn-cs"/>
              </a:rPr>
              <a:t>树与</a:t>
            </a:r>
            <a:r>
              <a:rPr lang="en-US" altLang="zh-CN" sz="2800" kern="1200" dirty="0">
                <a:solidFill>
                  <a:srgbClr val="002060"/>
                </a:solidFill>
                <a:effectLst>
                  <a:outerShdw blurRad="38100" dist="38100" dir="2700000" algn="tl">
                    <a:srgbClr val="C0C0C0"/>
                  </a:outerShdw>
                </a:effectLst>
                <a:cs typeface="+mn-cs"/>
              </a:rPr>
              <a:t>Huffman</a:t>
            </a:r>
            <a:r>
              <a:rPr lang="zh-CN" altLang="en-US" sz="2800" kern="1200" dirty="0">
                <a:solidFill>
                  <a:srgbClr val="002060"/>
                </a:solidFill>
                <a:effectLst>
                  <a:outerShdw blurRad="38100" dist="38100" dir="2700000" algn="tl">
                    <a:srgbClr val="C0C0C0"/>
                  </a:outerShdw>
                </a:effectLst>
                <a:cs typeface="+mn-cs"/>
              </a:rPr>
              <a:t>编码 </a:t>
            </a:r>
            <a:endParaRPr lang="en-US" altLang="zh-CN" sz="2800" kern="1200" dirty="0">
              <a:solidFill>
                <a:srgbClr val="002060"/>
              </a:solidFill>
              <a:effectLst>
                <a:outerShdw blurRad="38100" dist="38100" dir="2700000" algn="tl">
                  <a:srgbClr val="C0C0C0"/>
                </a:outerShdw>
              </a:effectLst>
              <a:cs typeface="+mn-cs"/>
            </a:endParaRPr>
          </a:p>
        </p:txBody>
      </p:sp>
      <p:sp>
        <p:nvSpPr>
          <p:cNvPr id="3" name="内容占位符 2">
            <a:extLst>
              <a:ext uri="{FF2B5EF4-FFF2-40B4-BE49-F238E27FC236}">
                <a16:creationId xmlns:a16="http://schemas.microsoft.com/office/drawing/2014/main" id="{B55C3495-2E88-481A-85A3-6E2E2C24377E}"/>
              </a:ext>
            </a:extLst>
          </p:cNvPr>
          <p:cNvSpPr txBox="1">
            <a:spLocks/>
          </p:cNvSpPr>
          <p:nvPr/>
        </p:nvSpPr>
        <p:spPr>
          <a:xfrm>
            <a:off x="591344" y="1439328"/>
            <a:ext cx="7961312"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问题分析</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如何设计高效率的前缀编码？</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1952</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年正在麻省理工攻读博士学位的</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David A.Huffman</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给出了最优解决方案，即</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Huffman</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编码，中文通常写作哈夫曼编码。</a:t>
            </a:r>
            <a:endPar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6156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5256B891-3507-4EB9-85C1-0573FB2CF956}"/>
              </a:ext>
            </a:extLst>
          </p:cNvPr>
          <p:cNvSpPr txBox="1">
            <a:spLocks noChangeArrowheads="1"/>
          </p:cNvSpPr>
          <p:nvPr/>
        </p:nvSpPr>
        <p:spPr>
          <a:xfrm>
            <a:off x="457200" y="1248044"/>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叶子结点的权值：</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对叶子结点赋予的一个有意义的数值量。</a:t>
            </a:r>
          </a:p>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二叉树的带权路径长度：</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设二叉树具有</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n</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个带权值的叶子结点，从根结点到各个叶子结点的路径长度与相应叶子结点权值的乘积之和。</a:t>
            </a:r>
            <a:b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b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记为：</a:t>
            </a:r>
            <a:endPar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4" name="Rectangle 4">
            <a:extLst>
              <a:ext uri="{FF2B5EF4-FFF2-40B4-BE49-F238E27FC236}">
                <a16:creationId xmlns:a16="http://schemas.microsoft.com/office/drawing/2014/main" id="{855DC866-69E9-4C6F-A216-BB08A6CF4A93}"/>
              </a:ext>
            </a:extLst>
          </p:cNvPr>
          <p:cNvSpPr>
            <a:spLocks noChangeArrowheads="1"/>
          </p:cNvSpPr>
          <p:nvPr/>
        </p:nvSpPr>
        <p:spPr bwMode="auto">
          <a:xfrm>
            <a:off x="1140371" y="3971963"/>
            <a:ext cx="1228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defRPr/>
            </a:pPr>
            <a:r>
              <a:rPr lang="en-US" altLang="zh-CN" sz="2800" b="1" i="1">
                <a:effectLst>
                  <a:outerShdw blurRad="38100" dist="38100" dir="2700000" algn="tl">
                    <a:srgbClr val="C0C0C0"/>
                  </a:outerShdw>
                </a:effectLst>
                <a:latin typeface="Times New Roman" pitchFamily="18" charset="0"/>
              </a:rPr>
              <a:t>WPL</a:t>
            </a:r>
            <a:r>
              <a:rPr lang="en-US" altLang="zh-CN" sz="2800" b="1">
                <a:effectLst>
                  <a:outerShdw blurRad="38100" dist="38100" dir="2700000" algn="tl">
                    <a:srgbClr val="C0C0C0"/>
                  </a:outerShdw>
                </a:effectLst>
                <a:latin typeface="Times New Roman" pitchFamily="18" charset="0"/>
              </a:rPr>
              <a:t>=</a:t>
            </a:r>
            <a:endParaRPr lang="en-US" altLang="zh-CN" sz="4400" b="1">
              <a:effectLst>
                <a:outerShdw blurRad="38100" dist="38100" dir="2700000" algn="tl">
                  <a:srgbClr val="C0C0C0"/>
                </a:outerShdw>
              </a:effectLst>
              <a:latin typeface="Times New Roman" pitchFamily="18" charset="0"/>
            </a:endParaRPr>
          </a:p>
        </p:txBody>
      </p:sp>
      <p:grpSp>
        <p:nvGrpSpPr>
          <p:cNvPr id="5" name="Group 5">
            <a:extLst>
              <a:ext uri="{FF2B5EF4-FFF2-40B4-BE49-F238E27FC236}">
                <a16:creationId xmlns:a16="http://schemas.microsoft.com/office/drawing/2014/main" id="{AB6F2BEF-E1FF-45F4-8847-D37330AF9741}"/>
              </a:ext>
            </a:extLst>
          </p:cNvPr>
          <p:cNvGrpSpPr>
            <a:grpSpLocks/>
          </p:cNvGrpSpPr>
          <p:nvPr/>
        </p:nvGrpSpPr>
        <p:grpSpPr bwMode="auto">
          <a:xfrm>
            <a:off x="2273846" y="3702088"/>
            <a:ext cx="1244600" cy="996950"/>
            <a:chOff x="1360" y="2976"/>
            <a:chExt cx="784" cy="628"/>
          </a:xfrm>
        </p:grpSpPr>
        <p:sp>
          <p:nvSpPr>
            <p:cNvPr id="6" name="Rectangle 6">
              <a:extLst>
                <a:ext uri="{FF2B5EF4-FFF2-40B4-BE49-F238E27FC236}">
                  <a16:creationId xmlns:a16="http://schemas.microsoft.com/office/drawing/2014/main" id="{6A232538-172A-4688-82B8-690DE8B448AB}"/>
                </a:ext>
              </a:extLst>
            </p:cNvPr>
            <p:cNvSpPr>
              <a:spLocks noChangeArrowheads="1"/>
            </p:cNvSpPr>
            <p:nvPr/>
          </p:nvSpPr>
          <p:spPr bwMode="auto">
            <a:xfrm>
              <a:off x="1390" y="3102"/>
              <a:ext cx="20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3500" b="1">
                  <a:solidFill>
                    <a:srgbClr val="000000"/>
                  </a:solidFill>
                  <a:effectLst>
                    <a:outerShdw blurRad="38100" dist="38100" dir="2700000" algn="tl">
                      <a:srgbClr val="C0C0C0"/>
                    </a:outerShdw>
                  </a:effectLst>
                  <a:latin typeface="Symbol" pitchFamily="18" charset="2"/>
                  <a:ea typeface="华文行楷" pitchFamily="2" charset="-122"/>
                </a:rPr>
                <a:t>å</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7" name="Rectangle 7">
              <a:extLst>
                <a:ext uri="{FF2B5EF4-FFF2-40B4-BE49-F238E27FC236}">
                  <a16:creationId xmlns:a16="http://schemas.microsoft.com/office/drawing/2014/main" id="{FBFF10BB-6EBE-421A-90C2-0DE7FFB570C8}"/>
                </a:ext>
              </a:extLst>
            </p:cNvPr>
            <p:cNvSpPr>
              <a:spLocks noChangeArrowheads="1"/>
            </p:cNvSpPr>
            <p:nvPr/>
          </p:nvSpPr>
          <p:spPr bwMode="auto">
            <a:xfrm>
              <a:off x="1494" y="3373"/>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a:solidFill>
                    <a:srgbClr val="000000"/>
                  </a:solidFill>
                  <a:effectLst>
                    <a:outerShdw blurRad="38100" dist="38100" dir="2700000" algn="tl">
                      <a:srgbClr val="C0C0C0"/>
                    </a:outerShdw>
                  </a:effectLst>
                  <a:latin typeface="Symbol" pitchFamily="18" charset="2"/>
                  <a:ea typeface="华文行楷" pitchFamily="2" charset="-122"/>
                </a:rPr>
                <a:t>=</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8" name="Rectangle 8">
              <a:extLst>
                <a:ext uri="{FF2B5EF4-FFF2-40B4-BE49-F238E27FC236}">
                  <a16:creationId xmlns:a16="http://schemas.microsoft.com/office/drawing/2014/main" id="{9E2E9355-6589-4152-8EA0-F747B977C375}"/>
                </a:ext>
              </a:extLst>
            </p:cNvPr>
            <p:cNvSpPr>
              <a:spLocks noChangeArrowheads="1"/>
            </p:cNvSpPr>
            <p:nvPr/>
          </p:nvSpPr>
          <p:spPr bwMode="auto">
            <a:xfrm>
              <a:off x="1432" y="2976"/>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i="1">
                  <a:solidFill>
                    <a:srgbClr val="000000"/>
                  </a:solidFill>
                  <a:effectLst>
                    <a:outerShdw blurRad="38100" dist="38100" dir="2700000" algn="tl">
                      <a:srgbClr val="C0C0C0"/>
                    </a:outerShdw>
                  </a:effectLst>
                  <a:latin typeface="Times New Roman" pitchFamily="18" charset="0"/>
                  <a:ea typeface="华文行楷" pitchFamily="2" charset="-122"/>
                </a:rPr>
                <a:t>n</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9" name="Rectangle 9">
              <a:extLst>
                <a:ext uri="{FF2B5EF4-FFF2-40B4-BE49-F238E27FC236}">
                  <a16:creationId xmlns:a16="http://schemas.microsoft.com/office/drawing/2014/main" id="{1F46B8EA-BAF9-4BA3-A523-1D375847A8FC}"/>
                </a:ext>
              </a:extLst>
            </p:cNvPr>
            <p:cNvSpPr>
              <a:spLocks noChangeArrowheads="1"/>
            </p:cNvSpPr>
            <p:nvPr/>
          </p:nvSpPr>
          <p:spPr bwMode="auto">
            <a:xfrm>
              <a:off x="1360" y="3393"/>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i="1">
                  <a:solidFill>
                    <a:srgbClr val="000000"/>
                  </a:solidFill>
                  <a:effectLst>
                    <a:outerShdw blurRad="38100" dist="38100" dir="2700000" algn="tl">
                      <a:srgbClr val="C0C0C0"/>
                    </a:outerShdw>
                  </a:effectLst>
                  <a:latin typeface="Times New Roman" pitchFamily="18" charset="0"/>
                  <a:ea typeface="华文行楷" pitchFamily="2" charset="-122"/>
                </a:rPr>
                <a:t>k</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10" name="Rectangle 10">
              <a:extLst>
                <a:ext uri="{FF2B5EF4-FFF2-40B4-BE49-F238E27FC236}">
                  <a16:creationId xmlns:a16="http://schemas.microsoft.com/office/drawing/2014/main" id="{3D0E39B6-8DA0-4C8D-AEC9-3D6BFF2C27B0}"/>
                </a:ext>
              </a:extLst>
            </p:cNvPr>
            <p:cNvSpPr>
              <a:spLocks noChangeArrowheads="1"/>
            </p:cNvSpPr>
            <p:nvPr/>
          </p:nvSpPr>
          <p:spPr bwMode="auto">
            <a:xfrm>
              <a:off x="2056" y="3250"/>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i="1">
                  <a:solidFill>
                    <a:srgbClr val="000000"/>
                  </a:solidFill>
                  <a:effectLst>
                    <a:outerShdw blurRad="38100" dist="38100" dir="2700000" algn="tl">
                      <a:srgbClr val="C0C0C0"/>
                    </a:outerShdw>
                  </a:effectLst>
                  <a:latin typeface="Times New Roman" pitchFamily="18" charset="0"/>
                  <a:ea typeface="华文行楷" pitchFamily="2" charset="-122"/>
                </a:rPr>
                <a:t>k</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11" name="Rectangle 11">
              <a:extLst>
                <a:ext uri="{FF2B5EF4-FFF2-40B4-BE49-F238E27FC236}">
                  <a16:creationId xmlns:a16="http://schemas.microsoft.com/office/drawing/2014/main" id="{7ABE1110-6D7B-4DF8-8E69-36D81CCE2BF4}"/>
                </a:ext>
              </a:extLst>
            </p:cNvPr>
            <p:cNvSpPr>
              <a:spLocks noChangeArrowheads="1"/>
            </p:cNvSpPr>
            <p:nvPr/>
          </p:nvSpPr>
          <p:spPr bwMode="auto">
            <a:xfrm>
              <a:off x="1827" y="3250"/>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i="1">
                  <a:solidFill>
                    <a:srgbClr val="000000"/>
                  </a:solidFill>
                  <a:effectLst>
                    <a:outerShdw blurRad="38100" dist="38100" dir="2700000" algn="tl">
                      <a:srgbClr val="C0C0C0"/>
                    </a:outerShdw>
                  </a:effectLst>
                  <a:latin typeface="Times New Roman" pitchFamily="18" charset="0"/>
                  <a:ea typeface="华文行楷" pitchFamily="2" charset="-122"/>
                </a:rPr>
                <a:t>k</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12" name="Rectangle 12">
              <a:extLst>
                <a:ext uri="{FF2B5EF4-FFF2-40B4-BE49-F238E27FC236}">
                  <a16:creationId xmlns:a16="http://schemas.microsoft.com/office/drawing/2014/main" id="{4C7B8C75-F80C-4ECA-832A-DB88D984C3CD}"/>
                </a:ext>
              </a:extLst>
            </p:cNvPr>
            <p:cNvSpPr>
              <a:spLocks noChangeArrowheads="1"/>
            </p:cNvSpPr>
            <p:nvPr/>
          </p:nvSpPr>
          <p:spPr bwMode="auto">
            <a:xfrm>
              <a:off x="1976" y="3147"/>
              <a:ext cx="6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900" b="1" i="1">
                  <a:solidFill>
                    <a:srgbClr val="000000"/>
                  </a:solidFill>
                  <a:effectLst>
                    <a:outerShdw blurRad="38100" dist="38100" dir="2700000" algn="tl">
                      <a:srgbClr val="C0C0C0"/>
                    </a:outerShdw>
                  </a:effectLst>
                  <a:latin typeface="Times New Roman" pitchFamily="18" charset="0"/>
                  <a:ea typeface="华文行楷" pitchFamily="2" charset="-122"/>
                </a:rPr>
                <a:t>l</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13" name="Rectangle 13">
              <a:extLst>
                <a:ext uri="{FF2B5EF4-FFF2-40B4-BE49-F238E27FC236}">
                  <a16:creationId xmlns:a16="http://schemas.microsoft.com/office/drawing/2014/main" id="{466DB188-8756-42C7-8686-39450564AC8A}"/>
                </a:ext>
              </a:extLst>
            </p:cNvPr>
            <p:cNvSpPr>
              <a:spLocks noChangeArrowheads="1"/>
            </p:cNvSpPr>
            <p:nvPr/>
          </p:nvSpPr>
          <p:spPr bwMode="auto">
            <a:xfrm>
              <a:off x="1657" y="3147"/>
              <a:ext cx="15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900" b="1" i="1">
                  <a:solidFill>
                    <a:srgbClr val="000000"/>
                  </a:solidFill>
                  <a:effectLst>
                    <a:outerShdw blurRad="38100" dist="38100" dir="2700000" algn="tl">
                      <a:srgbClr val="C0C0C0"/>
                    </a:outerShdw>
                  </a:effectLst>
                  <a:latin typeface="Times New Roman" pitchFamily="18" charset="0"/>
                  <a:ea typeface="华文行楷" pitchFamily="2" charset="-122"/>
                </a:rPr>
                <a:t>w</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sp>
          <p:nvSpPr>
            <p:cNvPr id="14" name="Rectangle 14">
              <a:extLst>
                <a:ext uri="{FF2B5EF4-FFF2-40B4-BE49-F238E27FC236}">
                  <a16:creationId xmlns:a16="http://schemas.microsoft.com/office/drawing/2014/main" id="{8BB204B2-12BE-41A0-9AF7-944C6760CC25}"/>
                </a:ext>
              </a:extLst>
            </p:cNvPr>
            <p:cNvSpPr>
              <a:spLocks noChangeArrowheads="1"/>
            </p:cNvSpPr>
            <p:nvPr/>
          </p:nvSpPr>
          <p:spPr bwMode="auto">
            <a:xfrm>
              <a:off x="1593" y="3392"/>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en-US" altLang="zh-CN" sz="2200" b="1">
                  <a:solidFill>
                    <a:srgbClr val="000000"/>
                  </a:solidFill>
                  <a:effectLst>
                    <a:outerShdw blurRad="38100" dist="38100" dir="2700000" algn="tl">
                      <a:srgbClr val="C0C0C0"/>
                    </a:outerShdw>
                  </a:effectLst>
                  <a:latin typeface="Times New Roman" pitchFamily="18" charset="0"/>
                  <a:ea typeface="华文行楷" pitchFamily="2" charset="-122"/>
                </a:rPr>
                <a:t>1</a:t>
              </a:r>
              <a:endParaRPr lang="en-US" altLang="zh-CN" b="1">
                <a:solidFill>
                  <a:schemeClr val="accent2"/>
                </a:solidFill>
                <a:effectLst>
                  <a:outerShdw blurRad="38100" dist="38100" dir="2700000" algn="tl">
                    <a:srgbClr val="C0C0C0"/>
                  </a:outerShdw>
                </a:effectLst>
                <a:latin typeface="Arial" charset="0"/>
                <a:ea typeface="华文行楷" pitchFamily="2" charset="-122"/>
              </a:endParaRPr>
            </a:p>
          </p:txBody>
        </p:sp>
      </p:grpSp>
      <p:grpSp>
        <p:nvGrpSpPr>
          <p:cNvPr id="15" name="Group 15">
            <a:extLst>
              <a:ext uri="{FF2B5EF4-FFF2-40B4-BE49-F238E27FC236}">
                <a16:creationId xmlns:a16="http://schemas.microsoft.com/office/drawing/2014/main" id="{B6096076-94B0-467D-B5E5-CE5D46D53757}"/>
              </a:ext>
            </a:extLst>
          </p:cNvPr>
          <p:cNvGrpSpPr>
            <a:grpSpLocks/>
          </p:cNvGrpSpPr>
          <p:nvPr/>
        </p:nvGrpSpPr>
        <p:grpSpPr bwMode="auto">
          <a:xfrm>
            <a:off x="1742033" y="4508538"/>
            <a:ext cx="3468688" cy="954088"/>
            <a:chOff x="791" y="3484"/>
            <a:chExt cx="2185" cy="601"/>
          </a:xfrm>
        </p:grpSpPr>
        <p:sp>
          <p:nvSpPr>
            <p:cNvPr id="16" name="Text Box 16">
              <a:extLst>
                <a:ext uri="{FF2B5EF4-FFF2-40B4-BE49-F238E27FC236}">
                  <a16:creationId xmlns:a16="http://schemas.microsoft.com/office/drawing/2014/main" id="{5156CF52-F977-449D-8AF7-404BF86D8A18}"/>
                </a:ext>
              </a:extLst>
            </p:cNvPr>
            <p:cNvSpPr txBox="1">
              <a:spLocks noChangeArrowheads="1"/>
            </p:cNvSpPr>
            <p:nvPr/>
          </p:nvSpPr>
          <p:spPr bwMode="auto">
            <a:xfrm>
              <a:off x="791" y="3771"/>
              <a:ext cx="2185"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lang="zh-CN" altLang="en-US" sz="2400" b="1" dirty="0">
                  <a:solidFill>
                    <a:schemeClr val="tx2">
                      <a:lumMod val="75000"/>
                    </a:schemeClr>
                  </a:solidFill>
                  <a:effectLst>
                    <a:outerShdw blurRad="38100" dist="38100" dir="2700000" algn="tl">
                      <a:srgbClr val="C0C0C0"/>
                    </a:outerShdw>
                  </a:effectLst>
                  <a:latin typeface="Times New Roman" pitchFamily="18" charset="0"/>
                  <a:ea typeface="微软雅黑" pitchFamily="34" charset="-122"/>
                  <a:cs typeface="Times New Roman" pitchFamily="18" charset="0"/>
                </a:rPr>
                <a:t>第</a:t>
              </a:r>
              <a:r>
                <a:rPr lang="en-US" altLang="zh-CN" sz="2400" b="1" i="1" dirty="0">
                  <a:solidFill>
                    <a:schemeClr val="tx2">
                      <a:lumMod val="75000"/>
                    </a:schemeClr>
                  </a:solidFill>
                  <a:effectLst>
                    <a:outerShdw blurRad="38100" dist="38100" dir="2700000" algn="tl">
                      <a:srgbClr val="C0C0C0"/>
                    </a:outerShdw>
                  </a:effectLst>
                  <a:latin typeface="Times New Roman" pitchFamily="18" charset="0"/>
                  <a:ea typeface="微软雅黑" pitchFamily="34" charset="-122"/>
                  <a:cs typeface="Times New Roman" pitchFamily="18" charset="0"/>
                </a:rPr>
                <a:t>k</a:t>
              </a:r>
              <a:r>
                <a:rPr lang="zh-CN" altLang="en-US" sz="2400" b="1" dirty="0">
                  <a:solidFill>
                    <a:schemeClr val="tx2">
                      <a:lumMod val="75000"/>
                    </a:schemeClr>
                  </a:solidFill>
                  <a:effectLst>
                    <a:outerShdw blurRad="38100" dist="38100" dir="2700000" algn="tl">
                      <a:srgbClr val="C0C0C0"/>
                    </a:outerShdw>
                  </a:effectLst>
                  <a:latin typeface="Times New Roman" pitchFamily="18" charset="0"/>
                  <a:ea typeface="微软雅黑" pitchFamily="34" charset="-122"/>
                  <a:cs typeface="Times New Roman" pitchFamily="18" charset="0"/>
                </a:rPr>
                <a:t>个叶子的权值；</a:t>
              </a:r>
            </a:p>
          </p:txBody>
        </p:sp>
        <p:sp>
          <p:nvSpPr>
            <p:cNvPr id="17" name="AutoShape 17">
              <a:extLst>
                <a:ext uri="{FF2B5EF4-FFF2-40B4-BE49-F238E27FC236}">
                  <a16:creationId xmlns:a16="http://schemas.microsoft.com/office/drawing/2014/main" id="{DF4D7BCA-F666-40A5-B8EC-9B45D0954D87}"/>
                </a:ext>
              </a:extLst>
            </p:cNvPr>
            <p:cNvSpPr>
              <a:spLocks noChangeArrowheads="1"/>
            </p:cNvSpPr>
            <p:nvPr/>
          </p:nvSpPr>
          <p:spPr bwMode="auto">
            <a:xfrm>
              <a:off x="1478" y="3484"/>
              <a:ext cx="195" cy="279"/>
            </a:xfrm>
            <a:prstGeom prst="downArrow">
              <a:avLst>
                <a:gd name="adj1" fmla="val 50000"/>
                <a:gd name="adj2" fmla="val 35769"/>
              </a:avLst>
            </a:prstGeom>
            <a:solidFill>
              <a:srgbClr val="339966"/>
            </a:solidFill>
            <a:ln w="635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8" name="Group 18">
            <a:extLst>
              <a:ext uri="{FF2B5EF4-FFF2-40B4-BE49-F238E27FC236}">
                <a16:creationId xmlns:a16="http://schemas.microsoft.com/office/drawing/2014/main" id="{BA1156D7-9815-4627-BDB1-9D3E88D2E432}"/>
              </a:ext>
            </a:extLst>
          </p:cNvPr>
          <p:cNvGrpSpPr>
            <a:grpSpLocks/>
          </p:cNvGrpSpPr>
          <p:nvPr/>
        </p:nvGrpSpPr>
        <p:grpSpPr bwMode="auto">
          <a:xfrm>
            <a:off x="3288258" y="4492663"/>
            <a:ext cx="5664200" cy="498475"/>
            <a:chOff x="1774" y="3474"/>
            <a:chExt cx="3568" cy="314"/>
          </a:xfrm>
        </p:grpSpPr>
        <p:sp>
          <p:nvSpPr>
            <p:cNvPr id="19" name="Text Box 19">
              <a:extLst>
                <a:ext uri="{FF2B5EF4-FFF2-40B4-BE49-F238E27FC236}">
                  <a16:creationId xmlns:a16="http://schemas.microsoft.com/office/drawing/2014/main" id="{52CB1C0C-D4F4-45A9-BCB1-10C98391EB7F}"/>
                </a:ext>
              </a:extLst>
            </p:cNvPr>
            <p:cNvSpPr txBox="1">
              <a:spLocks noChangeArrowheads="1"/>
            </p:cNvSpPr>
            <p:nvPr/>
          </p:nvSpPr>
          <p:spPr bwMode="auto">
            <a:xfrm>
              <a:off x="2126" y="3474"/>
              <a:ext cx="321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从根结点到第</a:t>
              </a:r>
              <a:r>
                <a:rPr lang="en-US" altLang="zh-CN" sz="2400" b="1" i="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k</a:t>
              </a:r>
              <a:r>
                <a:rPr lang="zh-CN" altLang="en-US" sz="24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个叶子的路径长度</a:t>
              </a:r>
            </a:p>
          </p:txBody>
        </p:sp>
        <p:sp>
          <p:nvSpPr>
            <p:cNvPr id="20" name="AutoShape 20">
              <a:extLst>
                <a:ext uri="{FF2B5EF4-FFF2-40B4-BE49-F238E27FC236}">
                  <a16:creationId xmlns:a16="http://schemas.microsoft.com/office/drawing/2014/main" id="{4C1E17D7-7184-4783-9BD6-58766F9A47EC}"/>
                </a:ext>
              </a:extLst>
            </p:cNvPr>
            <p:cNvSpPr>
              <a:spLocks noChangeArrowheads="1"/>
            </p:cNvSpPr>
            <p:nvPr/>
          </p:nvSpPr>
          <p:spPr bwMode="auto">
            <a:xfrm rot="5400000">
              <a:off x="1806" y="3470"/>
              <a:ext cx="252" cy="3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354 h 21600"/>
                <a:gd name="T20" fmla="*/ 18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41" y="0"/>
                  </a:moveTo>
                  <a:lnTo>
                    <a:pt x="9282" y="6348"/>
                  </a:lnTo>
                  <a:lnTo>
                    <a:pt x="12317" y="6348"/>
                  </a:lnTo>
                  <a:lnTo>
                    <a:pt x="12317" y="14331"/>
                  </a:lnTo>
                  <a:lnTo>
                    <a:pt x="0" y="14331"/>
                  </a:lnTo>
                  <a:lnTo>
                    <a:pt x="0" y="21600"/>
                  </a:lnTo>
                  <a:lnTo>
                    <a:pt x="18565" y="21600"/>
                  </a:lnTo>
                  <a:lnTo>
                    <a:pt x="18565" y="6348"/>
                  </a:lnTo>
                  <a:lnTo>
                    <a:pt x="21600" y="6348"/>
                  </a:lnTo>
                  <a:lnTo>
                    <a:pt x="15441" y="0"/>
                  </a:lnTo>
                  <a:close/>
                </a:path>
              </a:pathLst>
            </a:custGeom>
            <a:solidFill>
              <a:srgbClr val="339966"/>
            </a:solidFill>
            <a:ln w="635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spTree>
    <p:extLst>
      <p:ext uri="{BB962C8B-B14F-4D97-AF65-F5344CB8AC3E}">
        <p14:creationId xmlns:p14="http://schemas.microsoft.com/office/powerpoint/2010/main" val="263043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21" name="Text Box 2">
            <a:extLst>
              <a:ext uri="{FF2B5EF4-FFF2-40B4-BE49-F238E27FC236}">
                <a16:creationId xmlns:a16="http://schemas.microsoft.com/office/drawing/2014/main" id="{D19D609A-F4C2-459F-B997-2BEB1A5FE092}"/>
              </a:ext>
            </a:extLst>
          </p:cNvPr>
          <p:cNvSpPr txBox="1">
            <a:spLocks noChangeArrowheads="1"/>
          </p:cNvSpPr>
          <p:nvPr/>
        </p:nvSpPr>
        <p:spPr bwMode="auto">
          <a:xfrm>
            <a:off x="632619" y="1313360"/>
            <a:ext cx="787876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30000"/>
              </a:spcBef>
              <a:defRPr/>
            </a:pPr>
            <a:r>
              <a:rPr lang="en-US" altLang="zh-CN" sz="2400" b="1" dirty="0">
                <a:solidFill>
                  <a:srgbClr val="FF33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Huffman</a:t>
            </a:r>
            <a:r>
              <a:rPr lang="zh-CN" altLang="en-US" sz="2400" b="1" dirty="0">
                <a:solidFill>
                  <a:srgbClr val="FF33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树：</a:t>
            </a:r>
            <a:r>
              <a:rPr lang="zh-CN" altLang="en-US" sz="2400" b="1" dirty="0">
                <a:solidFill>
                  <a:schemeClr val="tx2">
                    <a:lumMod val="75000"/>
                  </a:schemeClr>
                </a:solidFill>
                <a:effectLst>
                  <a:outerShdw blurRad="38100" dist="38100" dir="2700000" algn="tl">
                    <a:srgbClr val="C0C0C0"/>
                  </a:outerShdw>
                </a:effectLst>
                <a:latin typeface="Times New Roman" pitchFamily="18" charset="0"/>
                <a:ea typeface="微软雅黑" pitchFamily="34" charset="-122"/>
                <a:cs typeface="Times New Roman" pitchFamily="18" charset="0"/>
              </a:rPr>
              <a:t>给定一组具有确定权值的</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叶子</a:t>
            </a:r>
            <a:r>
              <a:rPr lang="zh-CN" altLang="en-US" sz="2400" b="1" dirty="0">
                <a:solidFill>
                  <a:schemeClr val="tx2">
                    <a:lumMod val="75000"/>
                  </a:schemeClr>
                </a:solidFill>
                <a:effectLst>
                  <a:outerShdw blurRad="38100" dist="38100" dir="2700000" algn="tl">
                    <a:srgbClr val="C0C0C0"/>
                  </a:outerShdw>
                </a:effectLst>
                <a:latin typeface="Times New Roman" pitchFamily="18" charset="0"/>
                <a:ea typeface="微软雅黑" pitchFamily="34" charset="-122"/>
                <a:cs typeface="Times New Roman" pitchFamily="18" charset="0"/>
              </a:rPr>
              <a:t>结点，带权路径长度最小的二叉树。</a:t>
            </a:r>
          </a:p>
        </p:txBody>
      </p:sp>
      <p:sp>
        <p:nvSpPr>
          <p:cNvPr id="22" name="Text Box 3">
            <a:extLst>
              <a:ext uri="{FF2B5EF4-FFF2-40B4-BE49-F238E27FC236}">
                <a16:creationId xmlns:a16="http://schemas.microsoft.com/office/drawing/2014/main" id="{D99E93D7-4A6C-442F-AF01-583CD78A609E}"/>
              </a:ext>
            </a:extLst>
          </p:cNvPr>
          <p:cNvSpPr txBox="1">
            <a:spLocks noChangeArrowheads="1"/>
          </p:cNvSpPr>
          <p:nvPr/>
        </p:nvSpPr>
        <p:spPr bwMode="auto">
          <a:xfrm>
            <a:off x="632619" y="2169022"/>
            <a:ext cx="80803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defRPr/>
            </a:pP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例：</a:t>
            </a:r>
            <a:r>
              <a:rPr lang="zh-CN" altLang="en-US" sz="2000" b="1" dirty="0">
                <a:solidFill>
                  <a:schemeClr val="tx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 对于“</a:t>
            </a:r>
            <a:r>
              <a:rPr lang="en-US" altLang="zh-CN" sz="2000" b="1" dirty="0">
                <a:solidFill>
                  <a:schemeClr val="tx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ADCBDABDCBDBCDCDCD”</a:t>
            </a:r>
            <a:r>
              <a:rPr lang="zh-CN" altLang="en-US" sz="2000" b="1" dirty="0">
                <a:solidFill>
                  <a:schemeClr val="tx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4</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个叶子结点</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ABCD</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，其权值分别为</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{2</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4</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5</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7}</a:t>
            </a:r>
            <a:r>
              <a:rPr lang="zh-CN" altLang="en-US" sz="20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，可以构造出形状不同的多个二叉树。 </a:t>
            </a:r>
          </a:p>
        </p:txBody>
      </p:sp>
      <p:sp>
        <p:nvSpPr>
          <p:cNvPr id="23" name="Text Box 6">
            <a:extLst>
              <a:ext uri="{FF2B5EF4-FFF2-40B4-BE49-F238E27FC236}">
                <a16:creationId xmlns:a16="http://schemas.microsoft.com/office/drawing/2014/main" id="{B381B13A-3797-4EB2-90B8-0D73E34C6B44}"/>
              </a:ext>
            </a:extLst>
          </p:cNvPr>
          <p:cNvSpPr txBox="1">
            <a:spLocks noChangeArrowheads="1"/>
          </p:cNvSpPr>
          <p:nvPr/>
        </p:nvSpPr>
        <p:spPr bwMode="auto">
          <a:xfrm>
            <a:off x="1315244" y="5139235"/>
            <a:ext cx="7531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en-US" altLang="zh-CN" sz="2000" b="1" dirty="0">
                <a:solidFill>
                  <a:srgbClr val="FF0000"/>
                </a:solidFill>
                <a:effectLst>
                  <a:outerShdw blurRad="38100" dist="38100" dir="2700000" algn="tl">
                    <a:srgbClr val="C0C0C0"/>
                  </a:outerShdw>
                </a:effectLst>
                <a:latin typeface="Times New Roman" pitchFamily="18" charset="0"/>
                <a:ea typeface="华文行楷" pitchFamily="2" charset="-122"/>
              </a:rPr>
              <a:t>WPL=36                  WPL=46                          WPL=41</a:t>
            </a:r>
          </a:p>
        </p:txBody>
      </p:sp>
      <p:grpSp>
        <p:nvGrpSpPr>
          <p:cNvPr id="24" name="Group 7">
            <a:extLst>
              <a:ext uri="{FF2B5EF4-FFF2-40B4-BE49-F238E27FC236}">
                <a16:creationId xmlns:a16="http://schemas.microsoft.com/office/drawing/2014/main" id="{0C084B58-C929-4209-8BFE-C1E3E528CCC2}"/>
              </a:ext>
            </a:extLst>
          </p:cNvPr>
          <p:cNvGrpSpPr>
            <a:grpSpLocks/>
          </p:cNvGrpSpPr>
          <p:nvPr/>
        </p:nvGrpSpPr>
        <p:grpSpPr bwMode="auto">
          <a:xfrm>
            <a:off x="399256" y="2738935"/>
            <a:ext cx="8286750" cy="2633662"/>
            <a:chOff x="302" y="2107"/>
            <a:chExt cx="5220" cy="1659"/>
          </a:xfrm>
        </p:grpSpPr>
        <p:sp>
          <p:nvSpPr>
            <p:cNvPr id="25" name="Line 8">
              <a:extLst>
                <a:ext uri="{FF2B5EF4-FFF2-40B4-BE49-F238E27FC236}">
                  <a16:creationId xmlns:a16="http://schemas.microsoft.com/office/drawing/2014/main" id="{99678B97-5E0F-4BDD-A42A-6F9EEE1DC5B6}"/>
                </a:ext>
              </a:extLst>
            </p:cNvPr>
            <p:cNvSpPr>
              <a:spLocks noChangeShapeType="1"/>
            </p:cNvSpPr>
            <p:nvPr/>
          </p:nvSpPr>
          <p:spPr bwMode="auto">
            <a:xfrm>
              <a:off x="1123" y="2462"/>
              <a:ext cx="511" cy="824"/>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9">
              <a:extLst>
                <a:ext uri="{FF2B5EF4-FFF2-40B4-BE49-F238E27FC236}">
                  <a16:creationId xmlns:a16="http://schemas.microsoft.com/office/drawing/2014/main" id="{ABF0BD2C-C686-46F1-868F-7A7492F5207F}"/>
                </a:ext>
              </a:extLst>
            </p:cNvPr>
            <p:cNvSpPr>
              <a:spLocks noChangeShapeType="1"/>
            </p:cNvSpPr>
            <p:nvPr/>
          </p:nvSpPr>
          <p:spPr bwMode="auto">
            <a:xfrm flipH="1">
              <a:off x="1223" y="2980"/>
              <a:ext cx="133" cy="305"/>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0">
              <a:extLst>
                <a:ext uri="{FF2B5EF4-FFF2-40B4-BE49-F238E27FC236}">
                  <a16:creationId xmlns:a16="http://schemas.microsoft.com/office/drawing/2014/main" id="{CD99CBAA-8881-4ECE-A436-516D974589E4}"/>
                </a:ext>
              </a:extLst>
            </p:cNvPr>
            <p:cNvSpPr>
              <a:spLocks noChangeShapeType="1"/>
            </p:cNvSpPr>
            <p:nvPr/>
          </p:nvSpPr>
          <p:spPr bwMode="auto">
            <a:xfrm>
              <a:off x="798" y="2932"/>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1">
              <a:extLst>
                <a:ext uri="{FF2B5EF4-FFF2-40B4-BE49-F238E27FC236}">
                  <a16:creationId xmlns:a16="http://schemas.microsoft.com/office/drawing/2014/main" id="{62B5ABDC-D190-4694-B51E-D9680A5A172C}"/>
                </a:ext>
              </a:extLst>
            </p:cNvPr>
            <p:cNvSpPr>
              <a:spLocks noChangeShapeType="1"/>
            </p:cNvSpPr>
            <p:nvPr/>
          </p:nvSpPr>
          <p:spPr bwMode="auto">
            <a:xfrm flipH="1">
              <a:off x="481" y="2539"/>
              <a:ext cx="499" cy="71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2">
              <a:extLst>
                <a:ext uri="{FF2B5EF4-FFF2-40B4-BE49-F238E27FC236}">
                  <a16:creationId xmlns:a16="http://schemas.microsoft.com/office/drawing/2014/main" id="{6C4AC0CE-A5F2-4879-88A5-3DBEBC7BE90A}"/>
                </a:ext>
              </a:extLst>
            </p:cNvPr>
            <p:cNvSpPr>
              <a:spLocks noChangeShapeType="1"/>
            </p:cNvSpPr>
            <p:nvPr/>
          </p:nvSpPr>
          <p:spPr bwMode="auto">
            <a:xfrm flipH="1">
              <a:off x="2403" y="2357"/>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3">
              <a:extLst>
                <a:ext uri="{FF2B5EF4-FFF2-40B4-BE49-F238E27FC236}">
                  <a16:creationId xmlns:a16="http://schemas.microsoft.com/office/drawing/2014/main" id="{499D4ED3-1BE0-438F-BF43-EED75813CEC5}"/>
                </a:ext>
              </a:extLst>
            </p:cNvPr>
            <p:cNvSpPr>
              <a:spLocks noChangeShapeType="1"/>
            </p:cNvSpPr>
            <p:nvPr/>
          </p:nvSpPr>
          <p:spPr bwMode="auto">
            <a:xfrm flipH="1">
              <a:off x="2784" y="283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4">
              <a:extLst>
                <a:ext uri="{FF2B5EF4-FFF2-40B4-BE49-F238E27FC236}">
                  <a16:creationId xmlns:a16="http://schemas.microsoft.com/office/drawing/2014/main" id="{992BE3ED-1586-4D76-8F84-E21803CF40FD}"/>
                </a:ext>
              </a:extLst>
            </p:cNvPr>
            <p:cNvSpPr>
              <a:spLocks noChangeShapeType="1"/>
            </p:cNvSpPr>
            <p:nvPr/>
          </p:nvSpPr>
          <p:spPr bwMode="auto">
            <a:xfrm flipH="1">
              <a:off x="3072" y="321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5">
              <a:extLst>
                <a:ext uri="{FF2B5EF4-FFF2-40B4-BE49-F238E27FC236}">
                  <a16:creationId xmlns:a16="http://schemas.microsoft.com/office/drawing/2014/main" id="{B4C381E2-1B69-4E9C-81A9-2EFD7BCA2C1E}"/>
                </a:ext>
              </a:extLst>
            </p:cNvPr>
            <p:cNvSpPr>
              <a:spLocks noChangeShapeType="1"/>
            </p:cNvSpPr>
            <p:nvPr/>
          </p:nvSpPr>
          <p:spPr bwMode="auto">
            <a:xfrm>
              <a:off x="2739" y="2261"/>
              <a:ext cx="853" cy="12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16">
              <a:extLst>
                <a:ext uri="{FF2B5EF4-FFF2-40B4-BE49-F238E27FC236}">
                  <a16:creationId xmlns:a16="http://schemas.microsoft.com/office/drawing/2014/main" id="{E9D89456-307D-45E4-BF36-A274E76ECA1B}"/>
                </a:ext>
              </a:extLst>
            </p:cNvPr>
            <p:cNvSpPr>
              <a:spLocks noChangeArrowheads="1"/>
            </p:cNvSpPr>
            <p:nvPr/>
          </p:nvSpPr>
          <p:spPr bwMode="auto">
            <a:xfrm>
              <a:off x="926" y="2274"/>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4" name="Oval 17">
              <a:extLst>
                <a:ext uri="{FF2B5EF4-FFF2-40B4-BE49-F238E27FC236}">
                  <a16:creationId xmlns:a16="http://schemas.microsoft.com/office/drawing/2014/main" id="{27268E3E-226E-4B6B-8A6C-180C8879A423}"/>
                </a:ext>
              </a:extLst>
            </p:cNvPr>
            <p:cNvSpPr>
              <a:spLocks noChangeArrowheads="1"/>
            </p:cNvSpPr>
            <p:nvPr/>
          </p:nvSpPr>
          <p:spPr bwMode="auto">
            <a:xfrm>
              <a:off x="610" y="2729"/>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5" name="Oval 18">
              <a:extLst>
                <a:ext uri="{FF2B5EF4-FFF2-40B4-BE49-F238E27FC236}">
                  <a16:creationId xmlns:a16="http://schemas.microsoft.com/office/drawing/2014/main" id="{21C36662-3318-4EAA-A246-6C9760FBF1C5}"/>
                </a:ext>
              </a:extLst>
            </p:cNvPr>
            <p:cNvSpPr>
              <a:spLocks noChangeArrowheads="1"/>
            </p:cNvSpPr>
            <p:nvPr/>
          </p:nvSpPr>
          <p:spPr bwMode="auto">
            <a:xfrm>
              <a:off x="1241" y="2746"/>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6" name="Oval 19">
              <a:extLst>
                <a:ext uri="{FF2B5EF4-FFF2-40B4-BE49-F238E27FC236}">
                  <a16:creationId xmlns:a16="http://schemas.microsoft.com/office/drawing/2014/main" id="{13294D79-1824-4FB2-82FD-4CCC3BF4BFF2}"/>
                </a:ext>
              </a:extLst>
            </p:cNvPr>
            <p:cNvSpPr>
              <a:spLocks noChangeArrowheads="1"/>
            </p:cNvSpPr>
            <p:nvPr/>
          </p:nvSpPr>
          <p:spPr bwMode="auto">
            <a:xfrm>
              <a:off x="302" y="3250"/>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7" name="Text Box 20">
              <a:extLst>
                <a:ext uri="{FF2B5EF4-FFF2-40B4-BE49-F238E27FC236}">
                  <a16:creationId xmlns:a16="http://schemas.microsoft.com/office/drawing/2014/main" id="{24E4B7A7-2131-41D8-99A3-3127195272E3}"/>
                </a:ext>
              </a:extLst>
            </p:cNvPr>
            <p:cNvSpPr txBox="1">
              <a:spLocks noChangeArrowheads="1"/>
            </p:cNvSpPr>
            <p:nvPr/>
          </p:nvSpPr>
          <p:spPr bwMode="auto">
            <a:xfrm>
              <a:off x="345" y="32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2</a:t>
              </a:r>
              <a:endParaRPr kumimoji="1" lang="en-US" altLang="zh-CN" sz="2400">
                <a:solidFill>
                  <a:schemeClr val="bg1"/>
                </a:solidFill>
                <a:latin typeface="Times New Roman" panose="02020603050405020304" pitchFamily="18" charset="0"/>
              </a:endParaRPr>
            </a:p>
          </p:txBody>
        </p:sp>
        <p:sp>
          <p:nvSpPr>
            <p:cNvPr id="38" name="Oval 21">
              <a:extLst>
                <a:ext uri="{FF2B5EF4-FFF2-40B4-BE49-F238E27FC236}">
                  <a16:creationId xmlns:a16="http://schemas.microsoft.com/office/drawing/2014/main" id="{6F5C4857-DC36-463B-AF36-C924F46F6B88}"/>
                </a:ext>
              </a:extLst>
            </p:cNvPr>
            <p:cNvSpPr>
              <a:spLocks noChangeArrowheads="1"/>
            </p:cNvSpPr>
            <p:nvPr/>
          </p:nvSpPr>
          <p:spPr bwMode="auto">
            <a:xfrm>
              <a:off x="749" y="3260"/>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9" name="Text Box 22">
              <a:extLst>
                <a:ext uri="{FF2B5EF4-FFF2-40B4-BE49-F238E27FC236}">
                  <a16:creationId xmlns:a16="http://schemas.microsoft.com/office/drawing/2014/main" id="{540B464E-B044-4E15-83A9-E4CAE0FFF139}"/>
                </a:ext>
              </a:extLst>
            </p:cNvPr>
            <p:cNvSpPr txBox="1">
              <a:spLocks noChangeArrowheads="1"/>
            </p:cNvSpPr>
            <p:nvPr/>
          </p:nvSpPr>
          <p:spPr bwMode="auto">
            <a:xfrm>
              <a:off x="792" y="322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4</a:t>
              </a:r>
              <a:endParaRPr kumimoji="1" lang="en-US" altLang="zh-CN" sz="2400">
                <a:solidFill>
                  <a:schemeClr val="bg1"/>
                </a:solidFill>
                <a:latin typeface="Times New Roman" panose="02020603050405020304" pitchFamily="18" charset="0"/>
              </a:endParaRPr>
            </a:p>
          </p:txBody>
        </p:sp>
        <p:sp>
          <p:nvSpPr>
            <p:cNvPr id="40" name="Oval 23">
              <a:extLst>
                <a:ext uri="{FF2B5EF4-FFF2-40B4-BE49-F238E27FC236}">
                  <a16:creationId xmlns:a16="http://schemas.microsoft.com/office/drawing/2014/main" id="{816F079E-8D00-4402-B1B6-4E3F6BBB73A3}"/>
                </a:ext>
              </a:extLst>
            </p:cNvPr>
            <p:cNvSpPr>
              <a:spLocks noChangeArrowheads="1"/>
            </p:cNvSpPr>
            <p:nvPr/>
          </p:nvSpPr>
          <p:spPr bwMode="auto">
            <a:xfrm>
              <a:off x="1077" y="3269"/>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1" name="Text Box 24">
              <a:extLst>
                <a:ext uri="{FF2B5EF4-FFF2-40B4-BE49-F238E27FC236}">
                  <a16:creationId xmlns:a16="http://schemas.microsoft.com/office/drawing/2014/main" id="{8EEE32DD-626A-45ED-8CAB-B2207162CA73}"/>
                </a:ext>
              </a:extLst>
            </p:cNvPr>
            <p:cNvSpPr txBox="1">
              <a:spLocks noChangeArrowheads="1"/>
            </p:cNvSpPr>
            <p:nvPr/>
          </p:nvSpPr>
          <p:spPr bwMode="auto">
            <a:xfrm>
              <a:off x="1120" y="32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5</a:t>
              </a:r>
              <a:endParaRPr kumimoji="1" lang="en-US" altLang="zh-CN" sz="2400">
                <a:solidFill>
                  <a:schemeClr val="bg1"/>
                </a:solidFill>
                <a:latin typeface="Times New Roman" panose="02020603050405020304" pitchFamily="18" charset="0"/>
              </a:endParaRPr>
            </a:p>
          </p:txBody>
        </p:sp>
        <p:sp>
          <p:nvSpPr>
            <p:cNvPr id="42" name="Oval 25">
              <a:extLst>
                <a:ext uri="{FF2B5EF4-FFF2-40B4-BE49-F238E27FC236}">
                  <a16:creationId xmlns:a16="http://schemas.microsoft.com/office/drawing/2014/main" id="{60898F1D-194D-4F4F-9FA0-324E28E004A3}"/>
                </a:ext>
              </a:extLst>
            </p:cNvPr>
            <p:cNvSpPr>
              <a:spLocks noChangeArrowheads="1"/>
            </p:cNvSpPr>
            <p:nvPr/>
          </p:nvSpPr>
          <p:spPr bwMode="auto">
            <a:xfrm>
              <a:off x="1503" y="3278"/>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3" name="Text Box 26">
              <a:extLst>
                <a:ext uri="{FF2B5EF4-FFF2-40B4-BE49-F238E27FC236}">
                  <a16:creationId xmlns:a16="http://schemas.microsoft.com/office/drawing/2014/main" id="{80301B83-D0E1-4E91-84C0-09B6DBA08241}"/>
                </a:ext>
              </a:extLst>
            </p:cNvPr>
            <p:cNvSpPr txBox="1">
              <a:spLocks noChangeArrowheads="1"/>
            </p:cNvSpPr>
            <p:nvPr/>
          </p:nvSpPr>
          <p:spPr bwMode="auto">
            <a:xfrm>
              <a:off x="1546" y="324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7</a:t>
              </a:r>
              <a:endParaRPr kumimoji="1" lang="en-US" altLang="zh-CN" sz="2400">
                <a:solidFill>
                  <a:schemeClr val="bg1"/>
                </a:solidFill>
                <a:latin typeface="Times New Roman" panose="02020603050405020304" pitchFamily="18" charset="0"/>
              </a:endParaRPr>
            </a:p>
          </p:txBody>
        </p:sp>
        <p:sp>
          <p:nvSpPr>
            <p:cNvPr id="44" name="Oval 27">
              <a:extLst>
                <a:ext uri="{FF2B5EF4-FFF2-40B4-BE49-F238E27FC236}">
                  <a16:creationId xmlns:a16="http://schemas.microsoft.com/office/drawing/2014/main" id="{DD37C66A-B294-4B5B-BCF1-AAEBEB9FB8C9}"/>
                </a:ext>
              </a:extLst>
            </p:cNvPr>
            <p:cNvSpPr>
              <a:spLocks noChangeArrowheads="1"/>
            </p:cNvSpPr>
            <p:nvPr/>
          </p:nvSpPr>
          <p:spPr bwMode="auto">
            <a:xfrm>
              <a:off x="2576" y="2153"/>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5" name="Oval 28">
              <a:extLst>
                <a:ext uri="{FF2B5EF4-FFF2-40B4-BE49-F238E27FC236}">
                  <a16:creationId xmlns:a16="http://schemas.microsoft.com/office/drawing/2014/main" id="{0C2B6CB7-5D76-4A4D-9BCE-12E7EB3318EA}"/>
                </a:ext>
              </a:extLst>
            </p:cNvPr>
            <p:cNvSpPr>
              <a:spLocks noChangeArrowheads="1"/>
            </p:cNvSpPr>
            <p:nvPr/>
          </p:nvSpPr>
          <p:spPr bwMode="auto">
            <a:xfrm>
              <a:off x="2928" y="2615"/>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6" name="Oval 29">
              <a:extLst>
                <a:ext uri="{FF2B5EF4-FFF2-40B4-BE49-F238E27FC236}">
                  <a16:creationId xmlns:a16="http://schemas.microsoft.com/office/drawing/2014/main" id="{227A3D87-FF81-4758-B703-A79457F44A2D}"/>
                </a:ext>
              </a:extLst>
            </p:cNvPr>
            <p:cNvSpPr>
              <a:spLocks noChangeArrowheads="1"/>
            </p:cNvSpPr>
            <p:nvPr/>
          </p:nvSpPr>
          <p:spPr bwMode="auto">
            <a:xfrm>
              <a:off x="3207" y="3024"/>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7" name="Oval 30">
              <a:extLst>
                <a:ext uri="{FF2B5EF4-FFF2-40B4-BE49-F238E27FC236}">
                  <a16:creationId xmlns:a16="http://schemas.microsoft.com/office/drawing/2014/main" id="{48F87898-E42A-4183-B8D7-720D136AD3EC}"/>
                </a:ext>
              </a:extLst>
            </p:cNvPr>
            <p:cNvSpPr>
              <a:spLocks noChangeArrowheads="1"/>
            </p:cNvSpPr>
            <p:nvPr/>
          </p:nvSpPr>
          <p:spPr bwMode="auto">
            <a:xfrm>
              <a:off x="2212" y="2609"/>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48" name="Text Box 31">
              <a:extLst>
                <a:ext uri="{FF2B5EF4-FFF2-40B4-BE49-F238E27FC236}">
                  <a16:creationId xmlns:a16="http://schemas.microsoft.com/office/drawing/2014/main" id="{FA0CE9BD-79D2-45B0-A2A4-C259C8BB8E4D}"/>
                </a:ext>
              </a:extLst>
            </p:cNvPr>
            <p:cNvSpPr txBox="1">
              <a:spLocks noChangeArrowheads="1"/>
            </p:cNvSpPr>
            <p:nvPr/>
          </p:nvSpPr>
          <p:spPr bwMode="auto">
            <a:xfrm>
              <a:off x="2255" y="257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2</a:t>
              </a:r>
              <a:endParaRPr kumimoji="1" lang="en-US" altLang="zh-CN" sz="2400">
                <a:solidFill>
                  <a:schemeClr val="bg1"/>
                </a:solidFill>
                <a:latin typeface="Times New Roman" panose="02020603050405020304" pitchFamily="18" charset="0"/>
              </a:endParaRPr>
            </a:p>
          </p:txBody>
        </p:sp>
        <p:sp>
          <p:nvSpPr>
            <p:cNvPr id="49" name="Oval 32">
              <a:extLst>
                <a:ext uri="{FF2B5EF4-FFF2-40B4-BE49-F238E27FC236}">
                  <a16:creationId xmlns:a16="http://schemas.microsoft.com/office/drawing/2014/main" id="{7F36B001-92FF-42F1-809C-2C0AC928F17D}"/>
                </a:ext>
              </a:extLst>
            </p:cNvPr>
            <p:cNvSpPr>
              <a:spLocks noChangeArrowheads="1"/>
            </p:cNvSpPr>
            <p:nvPr/>
          </p:nvSpPr>
          <p:spPr bwMode="auto">
            <a:xfrm>
              <a:off x="2556" y="3072"/>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0" name="Text Box 33">
              <a:extLst>
                <a:ext uri="{FF2B5EF4-FFF2-40B4-BE49-F238E27FC236}">
                  <a16:creationId xmlns:a16="http://schemas.microsoft.com/office/drawing/2014/main" id="{1073DF88-8546-4970-9913-2162B1DFA9CC}"/>
                </a:ext>
              </a:extLst>
            </p:cNvPr>
            <p:cNvSpPr txBox="1">
              <a:spLocks noChangeArrowheads="1"/>
            </p:cNvSpPr>
            <p:nvPr/>
          </p:nvSpPr>
          <p:spPr bwMode="auto">
            <a:xfrm>
              <a:off x="2599" y="30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4</a:t>
              </a:r>
              <a:endParaRPr kumimoji="1" lang="en-US" altLang="zh-CN" sz="2400">
                <a:solidFill>
                  <a:schemeClr val="bg1"/>
                </a:solidFill>
                <a:latin typeface="Times New Roman" panose="02020603050405020304" pitchFamily="18" charset="0"/>
              </a:endParaRPr>
            </a:p>
          </p:txBody>
        </p:sp>
        <p:sp>
          <p:nvSpPr>
            <p:cNvPr id="51" name="Oval 34">
              <a:extLst>
                <a:ext uri="{FF2B5EF4-FFF2-40B4-BE49-F238E27FC236}">
                  <a16:creationId xmlns:a16="http://schemas.microsoft.com/office/drawing/2014/main" id="{EEFC9E0A-F69B-4AD8-9DA3-A69F1F639906}"/>
                </a:ext>
              </a:extLst>
            </p:cNvPr>
            <p:cNvSpPr>
              <a:spLocks noChangeArrowheads="1"/>
            </p:cNvSpPr>
            <p:nvPr/>
          </p:nvSpPr>
          <p:spPr bwMode="auto">
            <a:xfrm>
              <a:off x="2865" y="3435"/>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2" name="Text Box 35">
              <a:extLst>
                <a:ext uri="{FF2B5EF4-FFF2-40B4-BE49-F238E27FC236}">
                  <a16:creationId xmlns:a16="http://schemas.microsoft.com/office/drawing/2014/main" id="{4F961664-A993-46BE-BAE3-CC489CDE6D21}"/>
                </a:ext>
              </a:extLst>
            </p:cNvPr>
            <p:cNvSpPr txBox="1">
              <a:spLocks noChangeArrowheads="1"/>
            </p:cNvSpPr>
            <p:nvPr/>
          </p:nvSpPr>
          <p:spPr bwMode="auto">
            <a:xfrm>
              <a:off x="2908" y="34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5</a:t>
              </a:r>
              <a:endParaRPr kumimoji="1" lang="en-US" altLang="zh-CN" sz="2400">
                <a:solidFill>
                  <a:schemeClr val="bg1"/>
                </a:solidFill>
                <a:latin typeface="Times New Roman" panose="02020603050405020304" pitchFamily="18" charset="0"/>
              </a:endParaRPr>
            </a:p>
          </p:txBody>
        </p:sp>
        <p:sp>
          <p:nvSpPr>
            <p:cNvPr id="53" name="Oval 36">
              <a:extLst>
                <a:ext uri="{FF2B5EF4-FFF2-40B4-BE49-F238E27FC236}">
                  <a16:creationId xmlns:a16="http://schemas.microsoft.com/office/drawing/2014/main" id="{F7DBA692-7CDF-4FB1-B281-FFB2762F61AC}"/>
                </a:ext>
              </a:extLst>
            </p:cNvPr>
            <p:cNvSpPr>
              <a:spLocks noChangeArrowheads="1"/>
            </p:cNvSpPr>
            <p:nvPr/>
          </p:nvSpPr>
          <p:spPr bwMode="auto">
            <a:xfrm>
              <a:off x="3468" y="347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4" name="Text Box 37">
              <a:extLst>
                <a:ext uri="{FF2B5EF4-FFF2-40B4-BE49-F238E27FC236}">
                  <a16:creationId xmlns:a16="http://schemas.microsoft.com/office/drawing/2014/main" id="{658C8AC3-6FDA-46DB-94F3-3AE4E81EA59E}"/>
                </a:ext>
              </a:extLst>
            </p:cNvPr>
            <p:cNvSpPr txBox="1">
              <a:spLocks noChangeArrowheads="1"/>
            </p:cNvSpPr>
            <p:nvPr/>
          </p:nvSpPr>
          <p:spPr bwMode="auto">
            <a:xfrm>
              <a:off x="3511" y="34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7</a:t>
              </a:r>
              <a:endParaRPr kumimoji="1" lang="en-US" altLang="zh-CN" sz="2400">
                <a:solidFill>
                  <a:schemeClr val="bg1"/>
                </a:solidFill>
                <a:latin typeface="Times New Roman" panose="02020603050405020304" pitchFamily="18" charset="0"/>
              </a:endParaRPr>
            </a:p>
          </p:txBody>
        </p:sp>
        <p:sp>
          <p:nvSpPr>
            <p:cNvPr id="55" name="Line 38">
              <a:extLst>
                <a:ext uri="{FF2B5EF4-FFF2-40B4-BE49-F238E27FC236}">
                  <a16:creationId xmlns:a16="http://schemas.microsoft.com/office/drawing/2014/main" id="{5697F65B-E922-4A42-8DF9-FA74C69500D6}"/>
                </a:ext>
              </a:extLst>
            </p:cNvPr>
            <p:cNvSpPr>
              <a:spLocks noChangeShapeType="1"/>
            </p:cNvSpPr>
            <p:nvPr/>
          </p:nvSpPr>
          <p:spPr bwMode="auto">
            <a:xfrm flipH="1">
              <a:off x="4153" y="231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9">
              <a:extLst>
                <a:ext uri="{FF2B5EF4-FFF2-40B4-BE49-F238E27FC236}">
                  <a16:creationId xmlns:a16="http://schemas.microsoft.com/office/drawing/2014/main" id="{3AA9AE4F-26B6-49B0-B2B4-AC29EAAA6821}"/>
                </a:ext>
              </a:extLst>
            </p:cNvPr>
            <p:cNvSpPr>
              <a:spLocks noChangeShapeType="1"/>
            </p:cNvSpPr>
            <p:nvPr/>
          </p:nvSpPr>
          <p:spPr bwMode="auto">
            <a:xfrm flipH="1">
              <a:off x="4543" y="2794"/>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0">
              <a:extLst>
                <a:ext uri="{FF2B5EF4-FFF2-40B4-BE49-F238E27FC236}">
                  <a16:creationId xmlns:a16="http://schemas.microsoft.com/office/drawing/2014/main" id="{B0ED1817-34B2-4F09-963A-A38D9451359F}"/>
                </a:ext>
              </a:extLst>
            </p:cNvPr>
            <p:cNvSpPr>
              <a:spLocks noChangeShapeType="1"/>
            </p:cNvSpPr>
            <p:nvPr/>
          </p:nvSpPr>
          <p:spPr bwMode="auto">
            <a:xfrm flipH="1">
              <a:off x="4831" y="3178"/>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1">
              <a:extLst>
                <a:ext uri="{FF2B5EF4-FFF2-40B4-BE49-F238E27FC236}">
                  <a16:creationId xmlns:a16="http://schemas.microsoft.com/office/drawing/2014/main" id="{B4AA4B14-B8B6-4B2D-8B69-215FE1B5DC15}"/>
                </a:ext>
              </a:extLst>
            </p:cNvPr>
            <p:cNvSpPr>
              <a:spLocks noChangeShapeType="1"/>
            </p:cNvSpPr>
            <p:nvPr/>
          </p:nvSpPr>
          <p:spPr bwMode="auto">
            <a:xfrm>
              <a:off x="4489" y="2215"/>
              <a:ext cx="854" cy="12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42">
              <a:extLst>
                <a:ext uri="{FF2B5EF4-FFF2-40B4-BE49-F238E27FC236}">
                  <a16:creationId xmlns:a16="http://schemas.microsoft.com/office/drawing/2014/main" id="{686C6C66-1771-4588-9677-630D206E199C}"/>
                </a:ext>
              </a:extLst>
            </p:cNvPr>
            <p:cNvSpPr>
              <a:spLocks noChangeArrowheads="1"/>
            </p:cNvSpPr>
            <p:nvPr/>
          </p:nvSpPr>
          <p:spPr bwMode="auto">
            <a:xfrm>
              <a:off x="4326" y="210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0" name="Oval 43">
              <a:extLst>
                <a:ext uri="{FF2B5EF4-FFF2-40B4-BE49-F238E27FC236}">
                  <a16:creationId xmlns:a16="http://schemas.microsoft.com/office/drawing/2014/main" id="{BB406032-16F0-409D-92F7-F5E0C140528E}"/>
                </a:ext>
              </a:extLst>
            </p:cNvPr>
            <p:cNvSpPr>
              <a:spLocks noChangeArrowheads="1"/>
            </p:cNvSpPr>
            <p:nvPr/>
          </p:nvSpPr>
          <p:spPr bwMode="auto">
            <a:xfrm>
              <a:off x="4687" y="2578"/>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1" name="Oval 44">
              <a:extLst>
                <a:ext uri="{FF2B5EF4-FFF2-40B4-BE49-F238E27FC236}">
                  <a16:creationId xmlns:a16="http://schemas.microsoft.com/office/drawing/2014/main" id="{427092C5-6681-420C-A25B-A52923B258B0}"/>
                </a:ext>
              </a:extLst>
            </p:cNvPr>
            <p:cNvSpPr>
              <a:spLocks noChangeArrowheads="1"/>
            </p:cNvSpPr>
            <p:nvPr/>
          </p:nvSpPr>
          <p:spPr bwMode="auto">
            <a:xfrm>
              <a:off x="4966" y="298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2" name="Oval 45">
              <a:extLst>
                <a:ext uri="{FF2B5EF4-FFF2-40B4-BE49-F238E27FC236}">
                  <a16:creationId xmlns:a16="http://schemas.microsoft.com/office/drawing/2014/main" id="{D2C3B341-AF91-4E6A-961F-9E1B9477DA5C}"/>
                </a:ext>
              </a:extLst>
            </p:cNvPr>
            <p:cNvSpPr>
              <a:spLocks noChangeArrowheads="1"/>
            </p:cNvSpPr>
            <p:nvPr/>
          </p:nvSpPr>
          <p:spPr bwMode="auto">
            <a:xfrm>
              <a:off x="3962" y="2563"/>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3" name="Text Box 46">
              <a:extLst>
                <a:ext uri="{FF2B5EF4-FFF2-40B4-BE49-F238E27FC236}">
                  <a16:creationId xmlns:a16="http://schemas.microsoft.com/office/drawing/2014/main" id="{FDB78B50-E09C-4F33-8658-6195C319BCFA}"/>
                </a:ext>
              </a:extLst>
            </p:cNvPr>
            <p:cNvSpPr txBox="1">
              <a:spLocks noChangeArrowheads="1"/>
            </p:cNvSpPr>
            <p:nvPr/>
          </p:nvSpPr>
          <p:spPr bwMode="auto">
            <a:xfrm>
              <a:off x="4005" y="253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4</a:t>
              </a:r>
              <a:endParaRPr kumimoji="1" lang="en-US" altLang="zh-CN" sz="2400">
                <a:solidFill>
                  <a:schemeClr val="bg1"/>
                </a:solidFill>
                <a:latin typeface="Times New Roman" panose="02020603050405020304" pitchFamily="18" charset="0"/>
              </a:endParaRPr>
            </a:p>
          </p:txBody>
        </p:sp>
        <p:sp>
          <p:nvSpPr>
            <p:cNvPr id="64" name="Oval 47">
              <a:extLst>
                <a:ext uri="{FF2B5EF4-FFF2-40B4-BE49-F238E27FC236}">
                  <a16:creationId xmlns:a16="http://schemas.microsoft.com/office/drawing/2014/main" id="{F9F26EA7-0DBC-4B10-B06F-828E9ED2446E}"/>
                </a:ext>
              </a:extLst>
            </p:cNvPr>
            <p:cNvSpPr>
              <a:spLocks noChangeArrowheads="1"/>
            </p:cNvSpPr>
            <p:nvPr/>
          </p:nvSpPr>
          <p:spPr bwMode="auto">
            <a:xfrm>
              <a:off x="4315" y="3035"/>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5" name="Text Box 48">
              <a:extLst>
                <a:ext uri="{FF2B5EF4-FFF2-40B4-BE49-F238E27FC236}">
                  <a16:creationId xmlns:a16="http://schemas.microsoft.com/office/drawing/2014/main" id="{FA050796-54F8-4C02-825B-CCE71D5F5F1A}"/>
                </a:ext>
              </a:extLst>
            </p:cNvPr>
            <p:cNvSpPr txBox="1">
              <a:spLocks noChangeArrowheads="1"/>
            </p:cNvSpPr>
            <p:nvPr/>
          </p:nvSpPr>
          <p:spPr bwMode="auto">
            <a:xfrm>
              <a:off x="4358" y="30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5</a:t>
              </a:r>
              <a:endParaRPr kumimoji="1" lang="en-US" altLang="zh-CN" sz="2400">
                <a:solidFill>
                  <a:schemeClr val="bg1"/>
                </a:solidFill>
                <a:latin typeface="Times New Roman" panose="02020603050405020304" pitchFamily="18" charset="0"/>
              </a:endParaRPr>
            </a:p>
          </p:txBody>
        </p:sp>
        <p:sp>
          <p:nvSpPr>
            <p:cNvPr id="66" name="Oval 49">
              <a:extLst>
                <a:ext uri="{FF2B5EF4-FFF2-40B4-BE49-F238E27FC236}">
                  <a16:creationId xmlns:a16="http://schemas.microsoft.com/office/drawing/2014/main" id="{E9F3B274-5640-401C-8342-AE2BD384DF41}"/>
                </a:ext>
              </a:extLst>
            </p:cNvPr>
            <p:cNvSpPr>
              <a:spLocks noChangeArrowheads="1"/>
            </p:cNvSpPr>
            <p:nvPr/>
          </p:nvSpPr>
          <p:spPr bwMode="auto">
            <a:xfrm>
              <a:off x="4624" y="3398"/>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7" name="Text Box 50">
              <a:extLst>
                <a:ext uri="{FF2B5EF4-FFF2-40B4-BE49-F238E27FC236}">
                  <a16:creationId xmlns:a16="http://schemas.microsoft.com/office/drawing/2014/main" id="{A252BF1D-24C1-4C95-A0B9-7FE6C19ABA09}"/>
                </a:ext>
              </a:extLst>
            </p:cNvPr>
            <p:cNvSpPr txBox="1">
              <a:spLocks noChangeArrowheads="1"/>
            </p:cNvSpPr>
            <p:nvPr/>
          </p:nvSpPr>
          <p:spPr bwMode="auto">
            <a:xfrm>
              <a:off x="4667" y="336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2</a:t>
              </a:r>
              <a:endParaRPr kumimoji="1" lang="en-US" altLang="zh-CN" sz="2400">
                <a:solidFill>
                  <a:schemeClr val="bg1"/>
                </a:solidFill>
                <a:latin typeface="Times New Roman" panose="02020603050405020304" pitchFamily="18" charset="0"/>
              </a:endParaRPr>
            </a:p>
          </p:txBody>
        </p:sp>
        <p:sp>
          <p:nvSpPr>
            <p:cNvPr id="68" name="Oval 51">
              <a:extLst>
                <a:ext uri="{FF2B5EF4-FFF2-40B4-BE49-F238E27FC236}">
                  <a16:creationId xmlns:a16="http://schemas.microsoft.com/office/drawing/2014/main" id="{0F6307E1-B989-4DDE-B886-9BADE3A197F8}"/>
                </a:ext>
              </a:extLst>
            </p:cNvPr>
            <p:cNvSpPr>
              <a:spLocks noChangeArrowheads="1"/>
            </p:cNvSpPr>
            <p:nvPr/>
          </p:nvSpPr>
          <p:spPr bwMode="auto">
            <a:xfrm>
              <a:off x="5227" y="3434"/>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69" name="Text Box 52">
              <a:extLst>
                <a:ext uri="{FF2B5EF4-FFF2-40B4-BE49-F238E27FC236}">
                  <a16:creationId xmlns:a16="http://schemas.microsoft.com/office/drawing/2014/main" id="{B5512D2C-8B4E-43BA-9033-9D7B240134AE}"/>
                </a:ext>
              </a:extLst>
            </p:cNvPr>
            <p:cNvSpPr txBox="1">
              <a:spLocks noChangeArrowheads="1"/>
            </p:cNvSpPr>
            <p:nvPr/>
          </p:nvSpPr>
          <p:spPr bwMode="auto">
            <a:xfrm>
              <a:off x="5270" y="340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7</a:t>
              </a:r>
              <a:endParaRPr kumimoji="1" lang="en-US" altLang="zh-CN" sz="2400">
                <a:solidFill>
                  <a:schemeClr val="bg1"/>
                </a:solidFill>
                <a:latin typeface="Times New Roman" panose="02020603050405020304" pitchFamily="18" charset="0"/>
              </a:endParaRPr>
            </a:p>
          </p:txBody>
        </p:sp>
      </p:grpSp>
      <p:graphicFrame>
        <p:nvGraphicFramePr>
          <p:cNvPr id="70" name="对象 69">
            <a:extLst>
              <a:ext uri="{FF2B5EF4-FFF2-40B4-BE49-F238E27FC236}">
                <a16:creationId xmlns:a16="http://schemas.microsoft.com/office/drawing/2014/main" id="{DE6F3192-944E-49A4-AEFC-E7EDF3549FCE}"/>
              </a:ext>
            </a:extLst>
          </p:cNvPr>
          <p:cNvGraphicFramePr>
            <a:graphicFrameLocks noChangeAspect="1"/>
          </p:cNvGraphicFramePr>
          <p:nvPr>
            <p:extLst>
              <p:ext uri="{D42A27DB-BD31-4B8C-83A1-F6EECF244321}">
                <p14:modId xmlns:p14="http://schemas.microsoft.com/office/powerpoint/2010/main" val="3636599379"/>
              </p:ext>
            </p:extLst>
          </p:nvPr>
        </p:nvGraphicFramePr>
        <p:xfrm>
          <a:off x="808831" y="5444035"/>
          <a:ext cx="565150" cy="555625"/>
        </p:xfrm>
        <a:graphic>
          <a:graphicData uri="http://schemas.openxmlformats.org/presentationml/2006/ole">
            <mc:AlternateContent xmlns:mc="http://schemas.openxmlformats.org/markup-compatibility/2006">
              <mc:Choice xmlns:v="urn:schemas-microsoft-com:vml" Requires="v">
                <p:oleObj spid="_x0000_s112652" name="Clip" r:id="rId4" imgW="861365" imgH="844906" progId="MS_ClipArt_Gallery.5">
                  <p:embed/>
                </p:oleObj>
              </mc:Choice>
              <mc:Fallback>
                <p:oleObj name="Clip" r:id="rId4" imgW="861365" imgH="844906" progId="MS_ClipArt_Gallery.5">
                  <p:embed/>
                  <p:pic>
                    <p:nvPicPr>
                      <p:cNvPr id="2" name="对象 1">
                        <a:extLst>
                          <a:ext uri="{FF2B5EF4-FFF2-40B4-BE49-F238E27FC236}">
                            <a16:creationId xmlns:a16="http://schemas.microsoft.com/office/drawing/2014/main" id="{A09C2ED7-46B7-4E02-BBC2-B009C2F49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831" y="5444035"/>
                        <a:ext cx="5651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Text Box 6">
            <a:extLst>
              <a:ext uri="{FF2B5EF4-FFF2-40B4-BE49-F238E27FC236}">
                <a16:creationId xmlns:a16="http://schemas.microsoft.com/office/drawing/2014/main" id="{77B080F8-0489-4B25-B90D-7220504599B4}"/>
              </a:ext>
            </a:extLst>
          </p:cNvPr>
          <p:cNvSpPr txBox="1">
            <a:spLocks noChangeArrowheads="1"/>
          </p:cNvSpPr>
          <p:nvPr/>
        </p:nvSpPr>
        <p:spPr bwMode="auto">
          <a:xfrm>
            <a:off x="1388269" y="5545635"/>
            <a:ext cx="7531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图中有</a:t>
            </a:r>
            <a:r>
              <a:rPr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Huffman</a:t>
            </a:r>
            <a:r>
              <a:rPr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树吗？如何快速地构造一棵</a:t>
            </a:r>
            <a:r>
              <a:rPr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Huffman</a:t>
            </a:r>
            <a:r>
              <a:rPr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a:t>
            </a:r>
            <a:endParaRPr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11478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72" name="Text Box 2">
            <a:extLst>
              <a:ext uri="{FF2B5EF4-FFF2-40B4-BE49-F238E27FC236}">
                <a16:creationId xmlns:a16="http://schemas.microsoft.com/office/drawing/2014/main" id="{F7DB8D98-3E3C-47AC-B196-F828CFB430E1}"/>
              </a:ext>
            </a:extLst>
          </p:cNvPr>
          <p:cNvSpPr txBox="1">
            <a:spLocks noChangeArrowheads="1"/>
          </p:cNvSpPr>
          <p:nvPr/>
        </p:nvSpPr>
        <p:spPr bwMode="auto">
          <a:xfrm>
            <a:off x="552775" y="1970527"/>
            <a:ext cx="2151062" cy="38893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a:solidFill>
                  <a:srgbClr val="FF0000"/>
                </a:solidFill>
                <a:effectLst>
                  <a:outerShdw blurRad="38100" dist="38100" dir="2700000" algn="tl">
                    <a:srgbClr val="C0C0C0"/>
                  </a:outerShdw>
                </a:effectLst>
                <a:latin typeface="Times New Roman" pitchFamily="18" charset="0"/>
              </a:rPr>
              <a:t>第</a:t>
            </a:r>
            <a:r>
              <a:rPr lang="en-US" altLang="zh-CN" sz="2400" b="1">
                <a:solidFill>
                  <a:srgbClr val="FF0000"/>
                </a:solidFill>
                <a:effectLst>
                  <a:outerShdw blurRad="38100" dist="38100" dir="2700000" algn="tl">
                    <a:srgbClr val="C0C0C0"/>
                  </a:outerShdw>
                </a:effectLst>
                <a:latin typeface="Times New Roman" pitchFamily="18" charset="0"/>
              </a:rPr>
              <a:t>1</a:t>
            </a:r>
            <a:r>
              <a:rPr lang="zh-CN" altLang="en-US" sz="2400" b="1">
                <a:solidFill>
                  <a:srgbClr val="FF0000"/>
                </a:solidFill>
                <a:effectLst>
                  <a:outerShdw blurRad="38100" dist="38100" dir="2700000" algn="tl">
                    <a:srgbClr val="C0C0C0"/>
                  </a:outerShdw>
                </a:effectLst>
                <a:latin typeface="Times New Roman" pitchFamily="18" charset="0"/>
              </a:rPr>
              <a:t>步：初始化</a:t>
            </a:r>
          </a:p>
        </p:txBody>
      </p:sp>
      <p:sp>
        <p:nvSpPr>
          <p:cNvPr id="73" name="Text Box 3">
            <a:extLst>
              <a:ext uri="{FF2B5EF4-FFF2-40B4-BE49-F238E27FC236}">
                <a16:creationId xmlns:a16="http://schemas.microsoft.com/office/drawing/2014/main" id="{8FB0D2A8-C336-4078-B948-B8211336ED30}"/>
              </a:ext>
            </a:extLst>
          </p:cNvPr>
          <p:cNvSpPr txBox="1">
            <a:spLocks noChangeArrowheads="1"/>
          </p:cNvSpPr>
          <p:nvPr/>
        </p:nvSpPr>
        <p:spPr bwMode="auto">
          <a:xfrm>
            <a:off x="444864" y="1185731"/>
            <a:ext cx="5900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b="1" i="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W</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{2</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4</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5</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7} Huffman</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树的构造过程</a:t>
            </a:r>
          </a:p>
        </p:txBody>
      </p:sp>
      <p:grpSp>
        <p:nvGrpSpPr>
          <p:cNvPr id="74" name="Group 6">
            <a:extLst>
              <a:ext uri="{FF2B5EF4-FFF2-40B4-BE49-F238E27FC236}">
                <a16:creationId xmlns:a16="http://schemas.microsoft.com/office/drawing/2014/main" id="{DCD8BA1A-0298-45C4-871C-3C4790F753BB}"/>
              </a:ext>
            </a:extLst>
          </p:cNvPr>
          <p:cNvGrpSpPr>
            <a:grpSpLocks/>
          </p:cNvGrpSpPr>
          <p:nvPr/>
        </p:nvGrpSpPr>
        <p:grpSpPr bwMode="auto">
          <a:xfrm>
            <a:off x="4004000" y="1813365"/>
            <a:ext cx="3702050" cy="679450"/>
            <a:chOff x="2373" y="1347"/>
            <a:chExt cx="2332" cy="428"/>
          </a:xfrm>
        </p:grpSpPr>
        <p:sp>
          <p:nvSpPr>
            <p:cNvPr id="75" name="Oval 7">
              <a:extLst>
                <a:ext uri="{FF2B5EF4-FFF2-40B4-BE49-F238E27FC236}">
                  <a16:creationId xmlns:a16="http://schemas.microsoft.com/office/drawing/2014/main" id="{CAF6450D-CB13-42FA-A866-B4A5C8D14520}"/>
                </a:ext>
              </a:extLst>
            </p:cNvPr>
            <p:cNvSpPr>
              <a:spLocks noChangeArrowheads="1"/>
            </p:cNvSpPr>
            <p:nvPr/>
          </p:nvSpPr>
          <p:spPr bwMode="auto">
            <a:xfrm>
              <a:off x="3158" y="139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 name="Oval 8">
              <a:extLst>
                <a:ext uri="{FF2B5EF4-FFF2-40B4-BE49-F238E27FC236}">
                  <a16:creationId xmlns:a16="http://schemas.microsoft.com/office/drawing/2014/main" id="{92090E50-EFCC-4169-A6D2-27A193EBB919}"/>
                </a:ext>
              </a:extLst>
            </p:cNvPr>
            <p:cNvSpPr>
              <a:spLocks noChangeArrowheads="1"/>
            </p:cNvSpPr>
            <p:nvPr/>
          </p:nvSpPr>
          <p:spPr bwMode="auto">
            <a:xfrm>
              <a:off x="2675" y="140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 name="Oval 9">
              <a:extLst>
                <a:ext uri="{FF2B5EF4-FFF2-40B4-BE49-F238E27FC236}">
                  <a16:creationId xmlns:a16="http://schemas.microsoft.com/office/drawing/2014/main" id="{5557E9CC-9657-46AF-B532-6F50A4A29382}"/>
                </a:ext>
              </a:extLst>
            </p:cNvPr>
            <p:cNvSpPr>
              <a:spLocks noChangeArrowheads="1"/>
            </p:cNvSpPr>
            <p:nvPr/>
          </p:nvSpPr>
          <p:spPr bwMode="auto">
            <a:xfrm>
              <a:off x="4129" y="1416"/>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 name="Oval 10">
              <a:extLst>
                <a:ext uri="{FF2B5EF4-FFF2-40B4-BE49-F238E27FC236}">
                  <a16:creationId xmlns:a16="http://schemas.microsoft.com/office/drawing/2014/main" id="{745AF604-06E3-4FF0-BBBC-6110002577F7}"/>
                </a:ext>
              </a:extLst>
            </p:cNvPr>
            <p:cNvSpPr>
              <a:spLocks noChangeArrowheads="1"/>
            </p:cNvSpPr>
            <p:nvPr/>
          </p:nvSpPr>
          <p:spPr bwMode="auto">
            <a:xfrm>
              <a:off x="3639" y="1408"/>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9" name="Text Box 11">
              <a:extLst>
                <a:ext uri="{FF2B5EF4-FFF2-40B4-BE49-F238E27FC236}">
                  <a16:creationId xmlns:a16="http://schemas.microsoft.com/office/drawing/2014/main" id="{899B5A77-2278-4E3B-AE3E-4747FBEC9075}"/>
                </a:ext>
              </a:extLst>
            </p:cNvPr>
            <p:cNvSpPr txBox="1">
              <a:spLocks noChangeArrowheads="1"/>
            </p:cNvSpPr>
            <p:nvPr/>
          </p:nvSpPr>
          <p:spPr bwMode="auto">
            <a:xfrm>
              <a:off x="4159" y="1414"/>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80" name="Text Box 12">
              <a:extLst>
                <a:ext uri="{FF2B5EF4-FFF2-40B4-BE49-F238E27FC236}">
                  <a16:creationId xmlns:a16="http://schemas.microsoft.com/office/drawing/2014/main" id="{5D6D2F29-DD71-4CE3-A6A8-843CDB8AFA87}"/>
                </a:ext>
              </a:extLst>
            </p:cNvPr>
            <p:cNvSpPr txBox="1">
              <a:spLocks noChangeArrowheads="1"/>
            </p:cNvSpPr>
            <p:nvPr/>
          </p:nvSpPr>
          <p:spPr bwMode="auto">
            <a:xfrm>
              <a:off x="3665" y="141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81" name="Text Box 13">
              <a:extLst>
                <a:ext uri="{FF2B5EF4-FFF2-40B4-BE49-F238E27FC236}">
                  <a16:creationId xmlns:a16="http://schemas.microsoft.com/office/drawing/2014/main" id="{E40E1AE4-3969-45EB-99CB-34D0D28FA2C1}"/>
                </a:ext>
              </a:extLst>
            </p:cNvPr>
            <p:cNvSpPr txBox="1">
              <a:spLocks noChangeArrowheads="1"/>
            </p:cNvSpPr>
            <p:nvPr/>
          </p:nvSpPr>
          <p:spPr bwMode="auto">
            <a:xfrm>
              <a:off x="2712" y="1403"/>
              <a:ext cx="24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82" name="Text Box 14">
              <a:extLst>
                <a:ext uri="{FF2B5EF4-FFF2-40B4-BE49-F238E27FC236}">
                  <a16:creationId xmlns:a16="http://schemas.microsoft.com/office/drawing/2014/main" id="{DBDCA2E3-54E6-490E-B99F-60376A63D2DE}"/>
                </a:ext>
              </a:extLst>
            </p:cNvPr>
            <p:cNvSpPr txBox="1">
              <a:spLocks noChangeArrowheads="1"/>
            </p:cNvSpPr>
            <p:nvPr/>
          </p:nvSpPr>
          <p:spPr bwMode="auto">
            <a:xfrm>
              <a:off x="3172" y="1412"/>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83" name="AutoShape 15">
              <a:extLst>
                <a:ext uri="{FF2B5EF4-FFF2-40B4-BE49-F238E27FC236}">
                  <a16:creationId xmlns:a16="http://schemas.microsoft.com/office/drawing/2014/main" id="{F6A9DC93-6A23-4F6A-915C-89AF28F7C39D}"/>
                </a:ext>
              </a:extLst>
            </p:cNvPr>
            <p:cNvSpPr>
              <a:spLocks/>
            </p:cNvSpPr>
            <p:nvPr/>
          </p:nvSpPr>
          <p:spPr bwMode="auto">
            <a:xfrm>
              <a:off x="2373" y="1347"/>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4" name="AutoShape 16">
              <a:extLst>
                <a:ext uri="{FF2B5EF4-FFF2-40B4-BE49-F238E27FC236}">
                  <a16:creationId xmlns:a16="http://schemas.microsoft.com/office/drawing/2014/main" id="{4AB38F2B-4B2A-43A4-97E9-431F2D2ED22E}"/>
                </a:ext>
              </a:extLst>
            </p:cNvPr>
            <p:cNvSpPr>
              <a:spLocks/>
            </p:cNvSpPr>
            <p:nvPr/>
          </p:nvSpPr>
          <p:spPr bwMode="auto">
            <a:xfrm rot="10800000">
              <a:off x="4584" y="1385"/>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85" name="Text Box 17">
            <a:extLst>
              <a:ext uri="{FF2B5EF4-FFF2-40B4-BE49-F238E27FC236}">
                <a16:creationId xmlns:a16="http://schemas.microsoft.com/office/drawing/2014/main" id="{0451EC30-D38C-4DDA-9B98-C051CE544D00}"/>
              </a:ext>
            </a:extLst>
          </p:cNvPr>
          <p:cNvSpPr txBox="1">
            <a:spLocks noChangeArrowheads="1"/>
          </p:cNvSpPr>
          <p:nvPr/>
        </p:nvSpPr>
        <p:spPr bwMode="auto">
          <a:xfrm>
            <a:off x="551187" y="3077015"/>
            <a:ext cx="2697163" cy="388937"/>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a:solidFill>
                  <a:srgbClr val="FF0000"/>
                </a:solidFill>
                <a:effectLst>
                  <a:outerShdw blurRad="38100" dist="38100" dir="2700000" algn="tl">
                    <a:srgbClr val="C0C0C0"/>
                  </a:outerShdw>
                </a:effectLst>
                <a:latin typeface="Times New Roman" pitchFamily="18" charset="0"/>
              </a:rPr>
              <a:t>第</a:t>
            </a:r>
            <a:r>
              <a:rPr lang="en-US" altLang="zh-CN" sz="2400" b="1">
                <a:solidFill>
                  <a:srgbClr val="FF0000"/>
                </a:solidFill>
                <a:effectLst>
                  <a:outerShdw blurRad="38100" dist="38100" dir="2700000" algn="tl">
                    <a:srgbClr val="C0C0C0"/>
                  </a:outerShdw>
                </a:effectLst>
                <a:latin typeface="Times New Roman" pitchFamily="18" charset="0"/>
              </a:rPr>
              <a:t>2</a:t>
            </a:r>
            <a:r>
              <a:rPr lang="zh-CN" altLang="en-US" sz="2400" b="1">
                <a:solidFill>
                  <a:srgbClr val="FF0000"/>
                </a:solidFill>
                <a:effectLst>
                  <a:outerShdw blurRad="38100" dist="38100" dir="2700000" algn="tl">
                    <a:srgbClr val="C0C0C0"/>
                  </a:outerShdw>
                </a:effectLst>
                <a:latin typeface="Times New Roman" pitchFamily="18" charset="0"/>
              </a:rPr>
              <a:t>步：选取与合并</a:t>
            </a:r>
          </a:p>
        </p:txBody>
      </p:sp>
      <p:grpSp>
        <p:nvGrpSpPr>
          <p:cNvPr id="86" name="Group 18">
            <a:extLst>
              <a:ext uri="{FF2B5EF4-FFF2-40B4-BE49-F238E27FC236}">
                <a16:creationId xmlns:a16="http://schemas.microsoft.com/office/drawing/2014/main" id="{5D26C14F-FE80-4751-A43D-C22FDFBB4694}"/>
              </a:ext>
            </a:extLst>
          </p:cNvPr>
          <p:cNvGrpSpPr>
            <a:grpSpLocks/>
          </p:cNvGrpSpPr>
          <p:nvPr/>
        </p:nvGrpSpPr>
        <p:grpSpPr bwMode="auto">
          <a:xfrm>
            <a:off x="4713612" y="2426140"/>
            <a:ext cx="746125" cy="663575"/>
            <a:chOff x="2820" y="1733"/>
            <a:chExt cx="470" cy="418"/>
          </a:xfrm>
        </p:grpSpPr>
        <p:sp>
          <p:nvSpPr>
            <p:cNvPr id="87" name="Line 19">
              <a:extLst>
                <a:ext uri="{FF2B5EF4-FFF2-40B4-BE49-F238E27FC236}">
                  <a16:creationId xmlns:a16="http://schemas.microsoft.com/office/drawing/2014/main" id="{8E225249-15B2-474C-B146-B9B639B4E924}"/>
                </a:ext>
              </a:extLst>
            </p:cNvPr>
            <p:cNvSpPr>
              <a:spLocks noChangeShapeType="1"/>
            </p:cNvSpPr>
            <p:nvPr/>
          </p:nvSpPr>
          <p:spPr bwMode="auto">
            <a:xfrm flipV="1">
              <a:off x="3290" y="1743"/>
              <a:ext cx="0" cy="408"/>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20">
              <a:extLst>
                <a:ext uri="{FF2B5EF4-FFF2-40B4-BE49-F238E27FC236}">
                  <a16:creationId xmlns:a16="http://schemas.microsoft.com/office/drawing/2014/main" id="{988F0D05-CEA1-455A-823F-60322239C308}"/>
                </a:ext>
              </a:extLst>
            </p:cNvPr>
            <p:cNvSpPr>
              <a:spLocks noChangeShapeType="1"/>
            </p:cNvSpPr>
            <p:nvPr/>
          </p:nvSpPr>
          <p:spPr bwMode="auto">
            <a:xfrm flipV="1">
              <a:off x="2820" y="1733"/>
              <a:ext cx="0" cy="408"/>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 name="Group 21">
            <a:extLst>
              <a:ext uri="{FF2B5EF4-FFF2-40B4-BE49-F238E27FC236}">
                <a16:creationId xmlns:a16="http://schemas.microsoft.com/office/drawing/2014/main" id="{E9EDAC6C-9383-4069-A958-9D5168EF994D}"/>
              </a:ext>
            </a:extLst>
          </p:cNvPr>
          <p:cNvGrpSpPr>
            <a:grpSpLocks/>
          </p:cNvGrpSpPr>
          <p:nvPr/>
        </p:nvGrpSpPr>
        <p:grpSpPr bwMode="auto">
          <a:xfrm>
            <a:off x="4577087" y="3097652"/>
            <a:ext cx="1343025" cy="1454150"/>
            <a:chOff x="2734" y="2156"/>
            <a:chExt cx="846" cy="916"/>
          </a:xfrm>
        </p:grpSpPr>
        <p:sp>
          <p:nvSpPr>
            <p:cNvPr id="90" name="Oval 22">
              <a:extLst>
                <a:ext uri="{FF2B5EF4-FFF2-40B4-BE49-F238E27FC236}">
                  <a16:creationId xmlns:a16="http://schemas.microsoft.com/office/drawing/2014/main" id="{F26FC3E7-B128-45B8-A04B-4792A80672D5}"/>
                </a:ext>
              </a:extLst>
            </p:cNvPr>
            <p:cNvSpPr>
              <a:spLocks noChangeArrowheads="1"/>
            </p:cNvSpPr>
            <p:nvPr/>
          </p:nvSpPr>
          <p:spPr bwMode="auto">
            <a:xfrm>
              <a:off x="2734" y="2738"/>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1" name="Oval 23">
              <a:extLst>
                <a:ext uri="{FF2B5EF4-FFF2-40B4-BE49-F238E27FC236}">
                  <a16:creationId xmlns:a16="http://schemas.microsoft.com/office/drawing/2014/main" id="{6A7A112C-8CE4-4AC3-BFB0-DEA58E369E06}"/>
                </a:ext>
              </a:extLst>
            </p:cNvPr>
            <p:cNvSpPr>
              <a:spLocks noChangeArrowheads="1"/>
            </p:cNvSpPr>
            <p:nvPr/>
          </p:nvSpPr>
          <p:spPr bwMode="auto">
            <a:xfrm>
              <a:off x="3296" y="2745"/>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 name="Text Box 24">
              <a:extLst>
                <a:ext uri="{FF2B5EF4-FFF2-40B4-BE49-F238E27FC236}">
                  <a16:creationId xmlns:a16="http://schemas.microsoft.com/office/drawing/2014/main" id="{44B789AF-8ACE-42D3-A708-D94DDA36B207}"/>
                </a:ext>
              </a:extLst>
            </p:cNvPr>
            <p:cNvSpPr txBox="1">
              <a:spLocks noChangeArrowheads="1"/>
            </p:cNvSpPr>
            <p:nvPr/>
          </p:nvSpPr>
          <p:spPr bwMode="auto">
            <a:xfrm>
              <a:off x="3326" y="2743"/>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93" name="Text Box 25">
              <a:extLst>
                <a:ext uri="{FF2B5EF4-FFF2-40B4-BE49-F238E27FC236}">
                  <a16:creationId xmlns:a16="http://schemas.microsoft.com/office/drawing/2014/main" id="{98066966-6EA2-4E7E-ABB7-C5AA6E617B2C}"/>
                </a:ext>
              </a:extLst>
            </p:cNvPr>
            <p:cNvSpPr txBox="1">
              <a:spLocks noChangeArrowheads="1"/>
            </p:cNvSpPr>
            <p:nvPr/>
          </p:nvSpPr>
          <p:spPr bwMode="auto">
            <a:xfrm>
              <a:off x="2771" y="2732"/>
              <a:ext cx="24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94" name="Text Box 26">
              <a:extLst>
                <a:ext uri="{FF2B5EF4-FFF2-40B4-BE49-F238E27FC236}">
                  <a16:creationId xmlns:a16="http://schemas.microsoft.com/office/drawing/2014/main" id="{63EFD36C-C960-4A08-8307-D236B6CAA703}"/>
                </a:ext>
              </a:extLst>
            </p:cNvPr>
            <p:cNvSpPr txBox="1">
              <a:spLocks noChangeArrowheads="1"/>
            </p:cNvSpPr>
            <p:nvPr/>
          </p:nvSpPr>
          <p:spPr bwMode="auto">
            <a:xfrm>
              <a:off x="2995" y="2156"/>
              <a:ext cx="344" cy="28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95" name="Line 27">
              <a:extLst>
                <a:ext uri="{FF2B5EF4-FFF2-40B4-BE49-F238E27FC236}">
                  <a16:creationId xmlns:a16="http://schemas.microsoft.com/office/drawing/2014/main" id="{18830216-4237-46D7-824E-A50CF61C6377}"/>
                </a:ext>
              </a:extLst>
            </p:cNvPr>
            <p:cNvSpPr>
              <a:spLocks noChangeShapeType="1"/>
            </p:cNvSpPr>
            <p:nvPr/>
          </p:nvSpPr>
          <p:spPr bwMode="auto">
            <a:xfrm flipH="1">
              <a:off x="2892" y="2443"/>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Line 28">
              <a:extLst>
                <a:ext uri="{FF2B5EF4-FFF2-40B4-BE49-F238E27FC236}">
                  <a16:creationId xmlns:a16="http://schemas.microsoft.com/office/drawing/2014/main" id="{C30A3BE7-2912-4D47-9E5A-78D2BFDEF936}"/>
                </a:ext>
              </a:extLst>
            </p:cNvPr>
            <p:cNvSpPr>
              <a:spLocks noChangeShapeType="1"/>
            </p:cNvSpPr>
            <p:nvPr/>
          </p:nvSpPr>
          <p:spPr bwMode="auto">
            <a:xfrm>
              <a:off x="3263" y="2434"/>
              <a:ext cx="140" cy="31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7" name="Text Box 29">
            <a:extLst>
              <a:ext uri="{FF2B5EF4-FFF2-40B4-BE49-F238E27FC236}">
                <a16:creationId xmlns:a16="http://schemas.microsoft.com/office/drawing/2014/main" id="{499DFB8A-E608-446A-AB9F-3F4F59B36F22}"/>
              </a:ext>
            </a:extLst>
          </p:cNvPr>
          <p:cNvSpPr txBox="1">
            <a:spLocks noChangeArrowheads="1"/>
          </p:cNvSpPr>
          <p:nvPr/>
        </p:nvSpPr>
        <p:spPr bwMode="auto">
          <a:xfrm>
            <a:off x="563887" y="4772465"/>
            <a:ext cx="2697163" cy="388937"/>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a:solidFill>
                  <a:srgbClr val="FF0000"/>
                </a:solidFill>
                <a:effectLst>
                  <a:outerShdw blurRad="38100" dist="38100" dir="2700000" algn="tl">
                    <a:srgbClr val="C0C0C0"/>
                  </a:outerShdw>
                </a:effectLst>
                <a:latin typeface="Times New Roman" pitchFamily="18" charset="0"/>
              </a:rPr>
              <a:t>第</a:t>
            </a:r>
            <a:r>
              <a:rPr lang="en-US" altLang="zh-CN" sz="2400" b="1">
                <a:solidFill>
                  <a:srgbClr val="FF0000"/>
                </a:solidFill>
                <a:effectLst>
                  <a:outerShdw blurRad="38100" dist="38100" dir="2700000" algn="tl">
                    <a:srgbClr val="C0C0C0"/>
                  </a:outerShdw>
                </a:effectLst>
                <a:latin typeface="Times New Roman" pitchFamily="18" charset="0"/>
              </a:rPr>
              <a:t>3</a:t>
            </a:r>
            <a:r>
              <a:rPr lang="zh-CN" altLang="en-US" sz="2400" b="1">
                <a:solidFill>
                  <a:srgbClr val="FF0000"/>
                </a:solidFill>
                <a:effectLst>
                  <a:outerShdw blurRad="38100" dist="38100" dir="2700000" algn="tl">
                    <a:srgbClr val="C0C0C0"/>
                  </a:outerShdw>
                </a:effectLst>
                <a:latin typeface="Times New Roman" pitchFamily="18" charset="0"/>
              </a:rPr>
              <a:t>步：删除与加入</a:t>
            </a:r>
          </a:p>
        </p:txBody>
      </p:sp>
      <p:grpSp>
        <p:nvGrpSpPr>
          <p:cNvPr id="98" name="Group 30">
            <a:extLst>
              <a:ext uri="{FF2B5EF4-FFF2-40B4-BE49-F238E27FC236}">
                <a16:creationId xmlns:a16="http://schemas.microsoft.com/office/drawing/2014/main" id="{0F78CBF5-BC24-461A-9273-5FC12A9C410C}"/>
              </a:ext>
            </a:extLst>
          </p:cNvPr>
          <p:cNvGrpSpPr>
            <a:grpSpLocks/>
          </p:cNvGrpSpPr>
          <p:nvPr/>
        </p:nvGrpSpPr>
        <p:grpSpPr bwMode="auto">
          <a:xfrm>
            <a:off x="3961137" y="4710552"/>
            <a:ext cx="3359150" cy="1595438"/>
            <a:chOff x="2346" y="3172"/>
            <a:chExt cx="2116" cy="1005"/>
          </a:xfrm>
        </p:grpSpPr>
        <p:sp>
          <p:nvSpPr>
            <p:cNvPr id="99" name="Oval 31">
              <a:extLst>
                <a:ext uri="{FF2B5EF4-FFF2-40B4-BE49-F238E27FC236}">
                  <a16:creationId xmlns:a16="http://schemas.microsoft.com/office/drawing/2014/main" id="{8CE2F8BB-83AF-4F81-B053-347F9CC9EB34}"/>
                </a:ext>
              </a:extLst>
            </p:cNvPr>
            <p:cNvSpPr>
              <a:spLocks noChangeArrowheads="1"/>
            </p:cNvSpPr>
            <p:nvPr/>
          </p:nvSpPr>
          <p:spPr bwMode="auto">
            <a:xfrm>
              <a:off x="2658" y="3241"/>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 name="Oval 32">
              <a:extLst>
                <a:ext uri="{FF2B5EF4-FFF2-40B4-BE49-F238E27FC236}">
                  <a16:creationId xmlns:a16="http://schemas.microsoft.com/office/drawing/2014/main" id="{C4E25059-7CDA-42A7-9A33-66FDFB958D47}"/>
                </a:ext>
              </a:extLst>
            </p:cNvPr>
            <p:cNvSpPr>
              <a:spLocks noChangeArrowheads="1"/>
            </p:cNvSpPr>
            <p:nvPr/>
          </p:nvSpPr>
          <p:spPr bwMode="auto">
            <a:xfrm>
              <a:off x="3139" y="3250"/>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 name="Text Box 33">
              <a:extLst>
                <a:ext uri="{FF2B5EF4-FFF2-40B4-BE49-F238E27FC236}">
                  <a16:creationId xmlns:a16="http://schemas.microsoft.com/office/drawing/2014/main" id="{D41F0048-9CDE-4E07-83BA-3707FE903C73}"/>
                </a:ext>
              </a:extLst>
            </p:cNvPr>
            <p:cNvSpPr txBox="1">
              <a:spLocks noChangeArrowheads="1"/>
            </p:cNvSpPr>
            <p:nvPr/>
          </p:nvSpPr>
          <p:spPr bwMode="auto">
            <a:xfrm>
              <a:off x="3165" y="3259"/>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102" name="Text Box 34">
              <a:extLst>
                <a:ext uri="{FF2B5EF4-FFF2-40B4-BE49-F238E27FC236}">
                  <a16:creationId xmlns:a16="http://schemas.microsoft.com/office/drawing/2014/main" id="{31286E8F-D316-4AFC-BD0E-2504782532AC}"/>
                </a:ext>
              </a:extLst>
            </p:cNvPr>
            <p:cNvSpPr txBox="1">
              <a:spLocks noChangeArrowheads="1"/>
            </p:cNvSpPr>
            <p:nvPr/>
          </p:nvSpPr>
          <p:spPr bwMode="auto">
            <a:xfrm>
              <a:off x="2672" y="3254"/>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103" name="AutoShape 35">
              <a:extLst>
                <a:ext uri="{FF2B5EF4-FFF2-40B4-BE49-F238E27FC236}">
                  <a16:creationId xmlns:a16="http://schemas.microsoft.com/office/drawing/2014/main" id="{31610F9E-ACE3-433B-9826-5DB0792DE3D9}"/>
                </a:ext>
              </a:extLst>
            </p:cNvPr>
            <p:cNvSpPr>
              <a:spLocks/>
            </p:cNvSpPr>
            <p:nvPr/>
          </p:nvSpPr>
          <p:spPr bwMode="auto">
            <a:xfrm>
              <a:off x="2346" y="3180"/>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4" name="AutoShape 36">
              <a:extLst>
                <a:ext uri="{FF2B5EF4-FFF2-40B4-BE49-F238E27FC236}">
                  <a16:creationId xmlns:a16="http://schemas.microsoft.com/office/drawing/2014/main" id="{7DD9D26D-516E-49C1-AC3B-E5DAAD28E174}"/>
                </a:ext>
              </a:extLst>
            </p:cNvPr>
            <p:cNvSpPr>
              <a:spLocks/>
            </p:cNvSpPr>
            <p:nvPr/>
          </p:nvSpPr>
          <p:spPr bwMode="auto">
            <a:xfrm rot="10800000">
              <a:off x="4341" y="3172"/>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5" name="Oval 37">
              <a:extLst>
                <a:ext uri="{FF2B5EF4-FFF2-40B4-BE49-F238E27FC236}">
                  <a16:creationId xmlns:a16="http://schemas.microsoft.com/office/drawing/2014/main" id="{2FA078D2-F30A-4863-B203-379A3AF51ED1}"/>
                </a:ext>
              </a:extLst>
            </p:cNvPr>
            <p:cNvSpPr>
              <a:spLocks noChangeArrowheads="1"/>
            </p:cNvSpPr>
            <p:nvPr/>
          </p:nvSpPr>
          <p:spPr bwMode="auto">
            <a:xfrm>
              <a:off x="3487" y="3843"/>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6" name="Oval 38">
              <a:extLst>
                <a:ext uri="{FF2B5EF4-FFF2-40B4-BE49-F238E27FC236}">
                  <a16:creationId xmlns:a16="http://schemas.microsoft.com/office/drawing/2014/main" id="{4A6661E0-B23B-42CF-9D0C-830562A1C6C9}"/>
                </a:ext>
              </a:extLst>
            </p:cNvPr>
            <p:cNvSpPr>
              <a:spLocks noChangeArrowheads="1"/>
            </p:cNvSpPr>
            <p:nvPr/>
          </p:nvSpPr>
          <p:spPr bwMode="auto">
            <a:xfrm>
              <a:off x="4049" y="3850"/>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7" name="Text Box 39">
              <a:extLst>
                <a:ext uri="{FF2B5EF4-FFF2-40B4-BE49-F238E27FC236}">
                  <a16:creationId xmlns:a16="http://schemas.microsoft.com/office/drawing/2014/main" id="{12A3F3D0-D1E0-4015-AEC5-4B4B96D64D05}"/>
                </a:ext>
              </a:extLst>
            </p:cNvPr>
            <p:cNvSpPr txBox="1">
              <a:spLocks noChangeArrowheads="1"/>
            </p:cNvSpPr>
            <p:nvPr/>
          </p:nvSpPr>
          <p:spPr bwMode="auto">
            <a:xfrm>
              <a:off x="4079" y="3848"/>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108" name="Text Box 40">
              <a:extLst>
                <a:ext uri="{FF2B5EF4-FFF2-40B4-BE49-F238E27FC236}">
                  <a16:creationId xmlns:a16="http://schemas.microsoft.com/office/drawing/2014/main" id="{80C27F04-2623-4228-B012-17A99DE0EAFC}"/>
                </a:ext>
              </a:extLst>
            </p:cNvPr>
            <p:cNvSpPr txBox="1">
              <a:spLocks noChangeArrowheads="1"/>
            </p:cNvSpPr>
            <p:nvPr/>
          </p:nvSpPr>
          <p:spPr bwMode="auto">
            <a:xfrm>
              <a:off x="3524" y="3837"/>
              <a:ext cx="24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109" name="Text Box 41">
              <a:extLst>
                <a:ext uri="{FF2B5EF4-FFF2-40B4-BE49-F238E27FC236}">
                  <a16:creationId xmlns:a16="http://schemas.microsoft.com/office/drawing/2014/main" id="{E86B0F07-E924-4E3D-862F-8264C6AFBD06}"/>
                </a:ext>
              </a:extLst>
            </p:cNvPr>
            <p:cNvSpPr txBox="1">
              <a:spLocks noChangeArrowheads="1"/>
            </p:cNvSpPr>
            <p:nvPr/>
          </p:nvSpPr>
          <p:spPr bwMode="auto">
            <a:xfrm>
              <a:off x="3748" y="3261"/>
              <a:ext cx="344" cy="28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110" name="Line 42">
              <a:extLst>
                <a:ext uri="{FF2B5EF4-FFF2-40B4-BE49-F238E27FC236}">
                  <a16:creationId xmlns:a16="http://schemas.microsoft.com/office/drawing/2014/main" id="{197C70E3-2499-45DF-A289-FF334353939A}"/>
                </a:ext>
              </a:extLst>
            </p:cNvPr>
            <p:cNvSpPr>
              <a:spLocks noChangeShapeType="1"/>
            </p:cNvSpPr>
            <p:nvPr/>
          </p:nvSpPr>
          <p:spPr bwMode="auto">
            <a:xfrm flipH="1">
              <a:off x="3645" y="3548"/>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 name="Line 43">
              <a:extLst>
                <a:ext uri="{FF2B5EF4-FFF2-40B4-BE49-F238E27FC236}">
                  <a16:creationId xmlns:a16="http://schemas.microsoft.com/office/drawing/2014/main" id="{DEDA4D9A-8521-44CF-939B-D7BD860543AC}"/>
                </a:ext>
              </a:extLst>
            </p:cNvPr>
            <p:cNvSpPr>
              <a:spLocks noChangeShapeType="1"/>
            </p:cNvSpPr>
            <p:nvPr/>
          </p:nvSpPr>
          <p:spPr bwMode="auto">
            <a:xfrm>
              <a:off x="4016" y="3539"/>
              <a:ext cx="140" cy="31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extLst>
      <p:ext uri="{BB962C8B-B14F-4D97-AF65-F5344CB8AC3E}">
        <p14:creationId xmlns:p14="http://schemas.microsoft.com/office/powerpoint/2010/main" val="387330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down)">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9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73" name="Text Box 3">
            <a:extLst>
              <a:ext uri="{FF2B5EF4-FFF2-40B4-BE49-F238E27FC236}">
                <a16:creationId xmlns:a16="http://schemas.microsoft.com/office/drawing/2014/main" id="{8FB0D2A8-C336-4078-B948-B8211336ED30}"/>
              </a:ext>
            </a:extLst>
          </p:cNvPr>
          <p:cNvSpPr txBox="1">
            <a:spLocks noChangeArrowheads="1"/>
          </p:cNvSpPr>
          <p:nvPr/>
        </p:nvSpPr>
        <p:spPr bwMode="auto">
          <a:xfrm>
            <a:off x="444864" y="1185731"/>
            <a:ext cx="5900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b="1" i="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W</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{2</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4</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5</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7} Huffman</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树的构造过程</a:t>
            </a:r>
          </a:p>
        </p:txBody>
      </p:sp>
      <p:sp>
        <p:nvSpPr>
          <p:cNvPr id="43" name="Text Box 5">
            <a:extLst>
              <a:ext uri="{FF2B5EF4-FFF2-40B4-BE49-F238E27FC236}">
                <a16:creationId xmlns:a16="http://schemas.microsoft.com/office/drawing/2014/main" id="{3B92B490-BAE7-480B-BB7A-EFD507A4EB25}"/>
              </a:ext>
            </a:extLst>
          </p:cNvPr>
          <p:cNvSpPr txBox="1">
            <a:spLocks noChangeArrowheads="1"/>
          </p:cNvSpPr>
          <p:nvPr/>
        </p:nvSpPr>
        <p:spPr bwMode="auto">
          <a:xfrm>
            <a:off x="544952" y="2157757"/>
            <a:ext cx="1693863" cy="388937"/>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a:solidFill>
                  <a:srgbClr val="FF0000"/>
                </a:solidFill>
                <a:effectLst>
                  <a:outerShdw blurRad="38100" dist="38100" dir="2700000" algn="tl">
                    <a:srgbClr val="C0C0C0"/>
                  </a:outerShdw>
                </a:effectLst>
                <a:latin typeface="Times New Roman" pitchFamily="18" charset="0"/>
              </a:rPr>
              <a:t>重复第</a:t>
            </a:r>
            <a:r>
              <a:rPr lang="en-US" altLang="zh-CN" sz="2400" b="1">
                <a:solidFill>
                  <a:srgbClr val="FF0000"/>
                </a:solidFill>
                <a:effectLst>
                  <a:outerShdw blurRad="38100" dist="38100" dir="2700000" algn="tl">
                    <a:srgbClr val="C0C0C0"/>
                  </a:outerShdw>
                </a:effectLst>
                <a:latin typeface="Times New Roman" pitchFamily="18" charset="0"/>
              </a:rPr>
              <a:t>2</a:t>
            </a:r>
            <a:r>
              <a:rPr lang="zh-CN" altLang="en-US" sz="2400" b="1">
                <a:solidFill>
                  <a:srgbClr val="FF0000"/>
                </a:solidFill>
                <a:effectLst>
                  <a:outerShdw blurRad="38100" dist="38100" dir="2700000" algn="tl">
                    <a:srgbClr val="C0C0C0"/>
                  </a:outerShdw>
                </a:effectLst>
                <a:latin typeface="Times New Roman" pitchFamily="18" charset="0"/>
              </a:rPr>
              <a:t>步</a:t>
            </a:r>
          </a:p>
        </p:txBody>
      </p:sp>
      <p:sp>
        <p:nvSpPr>
          <p:cNvPr id="44" name="Oval 6">
            <a:extLst>
              <a:ext uri="{FF2B5EF4-FFF2-40B4-BE49-F238E27FC236}">
                <a16:creationId xmlns:a16="http://schemas.microsoft.com/office/drawing/2014/main" id="{01D9B62F-E1FA-4E3C-B95E-3B22CC4C9D6C}"/>
              </a:ext>
            </a:extLst>
          </p:cNvPr>
          <p:cNvSpPr>
            <a:spLocks noChangeArrowheads="1"/>
          </p:cNvSpPr>
          <p:nvPr/>
        </p:nvSpPr>
        <p:spPr bwMode="auto">
          <a:xfrm>
            <a:off x="4278752" y="2072032"/>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 name="Oval 7">
            <a:extLst>
              <a:ext uri="{FF2B5EF4-FFF2-40B4-BE49-F238E27FC236}">
                <a16:creationId xmlns:a16="http://schemas.microsoft.com/office/drawing/2014/main" id="{166AF966-3E9A-4656-99A6-4807A98DB78D}"/>
              </a:ext>
            </a:extLst>
          </p:cNvPr>
          <p:cNvSpPr>
            <a:spLocks noChangeArrowheads="1"/>
          </p:cNvSpPr>
          <p:nvPr/>
        </p:nvSpPr>
        <p:spPr bwMode="auto">
          <a:xfrm>
            <a:off x="5042340" y="2086319"/>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6" name="Text Box 8">
            <a:extLst>
              <a:ext uri="{FF2B5EF4-FFF2-40B4-BE49-F238E27FC236}">
                <a16:creationId xmlns:a16="http://schemas.microsoft.com/office/drawing/2014/main" id="{521004A9-A46F-460D-949F-6096C80D650D}"/>
              </a:ext>
            </a:extLst>
          </p:cNvPr>
          <p:cNvSpPr txBox="1">
            <a:spLocks noChangeArrowheads="1"/>
          </p:cNvSpPr>
          <p:nvPr/>
        </p:nvSpPr>
        <p:spPr bwMode="auto">
          <a:xfrm>
            <a:off x="5083615" y="2100607"/>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47" name="Text Box 9">
            <a:extLst>
              <a:ext uri="{FF2B5EF4-FFF2-40B4-BE49-F238E27FC236}">
                <a16:creationId xmlns:a16="http://schemas.microsoft.com/office/drawing/2014/main" id="{17E66917-8624-43BE-98E0-20E9D35021A5}"/>
              </a:ext>
            </a:extLst>
          </p:cNvPr>
          <p:cNvSpPr txBox="1">
            <a:spLocks noChangeArrowheads="1"/>
          </p:cNvSpPr>
          <p:nvPr/>
        </p:nvSpPr>
        <p:spPr bwMode="auto">
          <a:xfrm>
            <a:off x="4300977" y="2092669"/>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48" name="AutoShape 10">
            <a:extLst>
              <a:ext uri="{FF2B5EF4-FFF2-40B4-BE49-F238E27FC236}">
                <a16:creationId xmlns:a16="http://schemas.microsoft.com/office/drawing/2014/main" id="{A9E78A90-54FA-43A4-8494-B5080D27545F}"/>
              </a:ext>
            </a:extLst>
          </p:cNvPr>
          <p:cNvSpPr>
            <a:spLocks/>
          </p:cNvSpPr>
          <p:nvPr/>
        </p:nvSpPr>
        <p:spPr bwMode="auto">
          <a:xfrm>
            <a:off x="3783452" y="1975194"/>
            <a:ext cx="192088" cy="619125"/>
          </a:xfrm>
          <a:prstGeom prst="leftBrace">
            <a:avLst>
              <a:gd name="adj1" fmla="val 26859"/>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 name="AutoShape 11">
            <a:extLst>
              <a:ext uri="{FF2B5EF4-FFF2-40B4-BE49-F238E27FC236}">
                <a16:creationId xmlns:a16="http://schemas.microsoft.com/office/drawing/2014/main" id="{4E525885-91C9-4D7D-93F4-D8DDB92E1249}"/>
              </a:ext>
            </a:extLst>
          </p:cNvPr>
          <p:cNvSpPr>
            <a:spLocks/>
          </p:cNvSpPr>
          <p:nvPr/>
        </p:nvSpPr>
        <p:spPr bwMode="auto">
          <a:xfrm rot="10800000">
            <a:off x="6950515" y="1962494"/>
            <a:ext cx="192087" cy="619125"/>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 name="Oval 12">
            <a:extLst>
              <a:ext uri="{FF2B5EF4-FFF2-40B4-BE49-F238E27FC236}">
                <a16:creationId xmlns:a16="http://schemas.microsoft.com/office/drawing/2014/main" id="{334B6C6F-DA46-47EE-9E7E-FEE1A098F4B2}"/>
              </a:ext>
            </a:extLst>
          </p:cNvPr>
          <p:cNvSpPr>
            <a:spLocks noChangeArrowheads="1"/>
          </p:cNvSpPr>
          <p:nvPr/>
        </p:nvSpPr>
        <p:spPr bwMode="auto">
          <a:xfrm>
            <a:off x="5594790" y="3027707"/>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1" name="Oval 13">
            <a:extLst>
              <a:ext uri="{FF2B5EF4-FFF2-40B4-BE49-F238E27FC236}">
                <a16:creationId xmlns:a16="http://schemas.microsoft.com/office/drawing/2014/main" id="{BE583B29-CC82-44D0-8CCB-BCBBAAFF5C85}"/>
              </a:ext>
            </a:extLst>
          </p:cNvPr>
          <p:cNvSpPr>
            <a:spLocks noChangeArrowheads="1"/>
          </p:cNvSpPr>
          <p:nvPr/>
        </p:nvSpPr>
        <p:spPr bwMode="auto">
          <a:xfrm>
            <a:off x="6486965" y="3038819"/>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2" name="Text Box 14">
            <a:extLst>
              <a:ext uri="{FF2B5EF4-FFF2-40B4-BE49-F238E27FC236}">
                <a16:creationId xmlns:a16="http://schemas.microsoft.com/office/drawing/2014/main" id="{20B2DED9-BDE2-4205-9100-CBF31749DEF5}"/>
              </a:ext>
            </a:extLst>
          </p:cNvPr>
          <p:cNvSpPr txBox="1">
            <a:spLocks noChangeArrowheads="1"/>
          </p:cNvSpPr>
          <p:nvPr/>
        </p:nvSpPr>
        <p:spPr bwMode="auto">
          <a:xfrm>
            <a:off x="6534590" y="3035644"/>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53" name="Text Box 15">
            <a:extLst>
              <a:ext uri="{FF2B5EF4-FFF2-40B4-BE49-F238E27FC236}">
                <a16:creationId xmlns:a16="http://schemas.microsoft.com/office/drawing/2014/main" id="{AFDEE033-D581-4098-947E-8C960CC7EDD4}"/>
              </a:ext>
            </a:extLst>
          </p:cNvPr>
          <p:cNvSpPr txBox="1">
            <a:spLocks noChangeArrowheads="1"/>
          </p:cNvSpPr>
          <p:nvPr/>
        </p:nvSpPr>
        <p:spPr bwMode="auto">
          <a:xfrm>
            <a:off x="5653527" y="3018182"/>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54" name="Text Box 16">
            <a:extLst>
              <a:ext uri="{FF2B5EF4-FFF2-40B4-BE49-F238E27FC236}">
                <a16:creationId xmlns:a16="http://schemas.microsoft.com/office/drawing/2014/main" id="{4F7C2D46-CDF5-43E2-9D23-023D1C2EC94F}"/>
              </a:ext>
            </a:extLst>
          </p:cNvPr>
          <p:cNvSpPr txBox="1">
            <a:spLocks noChangeArrowheads="1"/>
          </p:cNvSpPr>
          <p:nvPr/>
        </p:nvSpPr>
        <p:spPr bwMode="auto">
          <a:xfrm>
            <a:off x="6009127" y="2103782"/>
            <a:ext cx="546100" cy="449262"/>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55" name="Line 17">
            <a:extLst>
              <a:ext uri="{FF2B5EF4-FFF2-40B4-BE49-F238E27FC236}">
                <a16:creationId xmlns:a16="http://schemas.microsoft.com/office/drawing/2014/main" id="{209241F4-42D9-42C0-9A8D-371DF7D3FC8F}"/>
              </a:ext>
            </a:extLst>
          </p:cNvPr>
          <p:cNvSpPr>
            <a:spLocks noChangeShapeType="1"/>
          </p:cNvSpPr>
          <p:nvPr/>
        </p:nvSpPr>
        <p:spPr bwMode="auto">
          <a:xfrm flipH="1">
            <a:off x="5845615" y="2559394"/>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18">
            <a:extLst>
              <a:ext uri="{FF2B5EF4-FFF2-40B4-BE49-F238E27FC236}">
                <a16:creationId xmlns:a16="http://schemas.microsoft.com/office/drawing/2014/main" id="{450FD7E7-9745-4772-AE61-60D0FA57541C}"/>
              </a:ext>
            </a:extLst>
          </p:cNvPr>
          <p:cNvSpPr>
            <a:spLocks noChangeShapeType="1"/>
          </p:cNvSpPr>
          <p:nvPr/>
        </p:nvSpPr>
        <p:spPr bwMode="auto">
          <a:xfrm>
            <a:off x="6434577" y="2545107"/>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7" name="Group 19">
            <a:extLst>
              <a:ext uri="{FF2B5EF4-FFF2-40B4-BE49-F238E27FC236}">
                <a16:creationId xmlns:a16="http://schemas.microsoft.com/office/drawing/2014/main" id="{8D6ED388-04D0-47AA-8556-D8849EA4E9AD}"/>
              </a:ext>
            </a:extLst>
          </p:cNvPr>
          <p:cNvGrpSpPr>
            <a:grpSpLocks/>
          </p:cNvGrpSpPr>
          <p:nvPr/>
        </p:nvGrpSpPr>
        <p:grpSpPr bwMode="auto">
          <a:xfrm>
            <a:off x="4466077" y="2618132"/>
            <a:ext cx="1830388" cy="661987"/>
            <a:chOff x="2736" y="1659"/>
            <a:chExt cx="512" cy="417"/>
          </a:xfrm>
        </p:grpSpPr>
        <p:sp>
          <p:nvSpPr>
            <p:cNvPr id="58" name="Line 20">
              <a:extLst>
                <a:ext uri="{FF2B5EF4-FFF2-40B4-BE49-F238E27FC236}">
                  <a16:creationId xmlns:a16="http://schemas.microsoft.com/office/drawing/2014/main" id="{88963C9B-04A6-4A19-BE20-93BD8077B803}"/>
                </a:ext>
              </a:extLst>
            </p:cNvPr>
            <p:cNvSpPr>
              <a:spLocks noChangeShapeType="1"/>
            </p:cNvSpPr>
            <p:nvPr/>
          </p:nvSpPr>
          <p:spPr bwMode="auto">
            <a:xfrm flipV="1">
              <a:off x="3248" y="1668"/>
              <a:ext cx="0" cy="408"/>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1">
              <a:extLst>
                <a:ext uri="{FF2B5EF4-FFF2-40B4-BE49-F238E27FC236}">
                  <a16:creationId xmlns:a16="http://schemas.microsoft.com/office/drawing/2014/main" id="{D0B22C04-8423-41B9-9C90-7262E07151B6}"/>
                </a:ext>
              </a:extLst>
            </p:cNvPr>
            <p:cNvSpPr>
              <a:spLocks noChangeShapeType="1"/>
            </p:cNvSpPr>
            <p:nvPr/>
          </p:nvSpPr>
          <p:spPr bwMode="auto">
            <a:xfrm flipV="1">
              <a:off x="2736" y="1659"/>
              <a:ext cx="0" cy="408"/>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 name="Group 22">
            <a:extLst>
              <a:ext uri="{FF2B5EF4-FFF2-40B4-BE49-F238E27FC236}">
                <a16:creationId xmlns:a16="http://schemas.microsoft.com/office/drawing/2014/main" id="{7CCD2F8C-080E-4363-9F29-0FD52301B80F}"/>
              </a:ext>
            </a:extLst>
          </p:cNvPr>
          <p:cNvGrpSpPr>
            <a:grpSpLocks/>
          </p:cNvGrpSpPr>
          <p:nvPr/>
        </p:nvGrpSpPr>
        <p:grpSpPr bwMode="auto">
          <a:xfrm>
            <a:off x="4199377" y="3870669"/>
            <a:ext cx="977900" cy="1438275"/>
            <a:chOff x="2566" y="2060"/>
            <a:chExt cx="616" cy="906"/>
          </a:xfrm>
        </p:grpSpPr>
        <p:sp>
          <p:nvSpPr>
            <p:cNvPr id="61" name="Oval 23">
              <a:extLst>
                <a:ext uri="{FF2B5EF4-FFF2-40B4-BE49-F238E27FC236}">
                  <a16:creationId xmlns:a16="http://schemas.microsoft.com/office/drawing/2014/main" id="{3366D23C-1C9B-49E0-99D4-D1DE94B50778}"/>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2" name="Text Box 26">
              <a:extLst>
                <a:ext uri="{FF2B5EF4-FFF2-40B4-BE49-F238E27FC236}">
                  <a16:creationId xmlns:a16="http://schemas.microsoft.com/office/drawing/2014/main" id="{C5E575F5-B051-47DE-805A-1D0131ABCB81}"/>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63" name="Text Box 27">
              <a:extLst>
                <a:ext uri="{FF2B5EF4-FFF2-40B4-BE49-F238E27FC236}">
                  <a16:creationId xmlns:a16="http://schemas.microsoft.com/office/drawing/2014/main" id="{0EF51FDD-34DC-448D-AB97-97D8499FCEEF}"/>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64" name="Line 28">
              <a:extLst>
                <a:ext uri="{FF2B5EF4-FFF2-40B4-BE49-F238E27FC236}">
                  <a16:creationId xmlns:a16="http://schemas.microsoft.com/office/drawing/2014/main" id="{A28FD25E-8AD3-43FC-A20E-4FCC2EE602F7}"/>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29">
              <a:extLst>
                <a:ext uri="{FF2B5EF4-FFF2-40B4-BE49-F238E27FC236}">
                  <a16:creationId xmlns:a16="http://schemas.microsoft.com/office/drawing/2014/main" id="{83E29C01-A8B4-4BD9-B766-F79B304400E6}"/>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6" name="Oval 12">
            <a:extLst>
              <a:ext uri="{FF2B5EF4-FFF2-40B4-BE49-F238E27FC236}">
                <a16:creationId xmlns:a16="http://schemas.microsoft.com/office/drawing/2014/main" id="{E358E3FA-C71E-4939-908B-C0119208CA0C}"/>
              </a:ext>
            </a:extLst>
          </p:cNvPr>
          <p:cNvSpPr>
            <a:spLocks noChangeArrowheads="1"/>
          </p:cNvSpPr>
          <p:nvPr/>
        </p:nvSpPr>
        <p:spPr bwMode="auto">
          <a:xfrm>
            <a:off x="4540690" y="5713757"/>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7" name="Oval 13">
            <a:extLst>
              <a:ext uri="{FF2B5EF4-FFF2-40B4-BE49-F238E27FC236}">
                <a16:creationId xmlns:a16="http://schemas.microsoft.com/office/drawing/2014/main" id="{6300469C-8B1E-4816-9F3D-46596FAD77E8}"/>
              </a:ext>
            </a:extLst>
          </p:cNvPr>
          <p:cNvSpPr>
            <a:spLocks noChangeArrowheads="1"/>
          </p:cNvSpPr>
          <p:nvPr/>
        </p:nvSpPr>
        <p:spPr bwMode="auto">
          <a:xfrm>
            <a:off x="5432865" y="5724869"/>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8" name="Text Box 14">
            <a:extLst>
              <a:ext uri="{FF2B5EF4-FFF2-40B4-BE49-F238E27FC236}">
                <a16:creationId xmlns:a16="http://schemas.microsoft.com/office/drawing/2014/main" id="{E2F5E19B-6C70-4416-804F-22399302EE44}"/>
              </a:ext>
            </a:extLst>
          </p:cNvPr>
          <p:cNvSpPr txBox="1">
            <a:spLocks noChangeArrowheads="1"/>
          </p:cNvSpPr>
          <p:nvPr/>
        </p:nvSpPr>
        <p:spPr bwMode="auto">
          <a:xfrm>
            <a:off x="5480490" y="5721694"/>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69" name="Text Box 15">
            <a:extLst>
              <a:ext uri="{FF2B5EF4-FFF2-40B4-BE49-F238E27FC236}">
                <a16:creationId xmlns:a16="http://schemas.microsoft.com/office/drawing/2014/main" id="{6ED74B6B-81EC-4C3D-9D7E-71F25C381815}"/>
              </a:ext>
            </a:extLst>
          </p:cNvPr>
          <p:cNvSpPr txBox="1">
            <a:spLocks noChangeArrowheads="1"/>
          </p:cNvSpPr>
          <p:nvPr/>
        </p:nvSpPr>
        <p:spPr bwMode="auto">
          <a:xfrm>
            <a:off x="4599427" y="5704232"/>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70" name="Text Box 16">
            <a:extLst>
              <a:ext uri="{FF2B5EF4-FFF2-40B4-BE49-F238E27FC236}">
                <a16:creationId xmlns:a16="http://schemas.microsoft.com/office/drawing/2014/main" id="{B158E023-D885-4991-B5C3-D600517CA78B}"/>
              </a:ext>
            </a:extLst>
          </p:cNvPr>
          <p:cNvSpPr txBox="1">
            <a:spLocks noChangeArrowheads="1"/>
          </p:cNvSpPr>
          <p:nvPr/>
        </p:nvSpPr>
        <p:spPr bwMode="auto">
          <a:xfrm>
            <a:off x="4955027" y="4789832"/>
            <a:ext cx="546100" cy="449262"/>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71" name="Line 17">
            <a:extLst>
              <a:ext uri="{FF2B5EF4-FFF2-40B4-BE49-F238E27FC236}">
                <a16:creationId xmlns:a16="http://schemas.microsoft.com/office/drawing/2014/main" id="{E143C573-A3DA-4906-BF3B-4ED4DDE7A9CF}"/>
              </a:ext>
            </a:extLst>
          </p:cNvPr>
          <p:cNvSpPr>
            <a:spLocks noChangeShapeType="1"/>
          </p:cNvSpPr>
          <p:nvPr/>
        </p:nvSpPr>
        <p:spPr bwMode="auto">
          <a:xfrm flipH="1">
            <a:off x="4791515" y="5245444"/>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Line 18">
            <a:extLst>
              <a:ext uri="{FF2B5EF4-FFF2-40B4-BE49-F238E27FC236}">
                <a16:creationId xmlns:a16="http://schemas.microsoft.com/office/drawing/2014/main" id="{D10DD863-1CDA-4118-8359-511EBCA4CE81}"/>
              </a:ext>
            </a:extLst>
          </p:cNvPr>
          <p:cNvSpPr>
            <a:spLocks noChangeShapeType="1"/>
          </p:cNvSpPr>
          <p:nvPr/>
        </p:nvSpPr>
        <p:spPr bwMode="auto">
          <a:xfrm>
            <a:off x="5380477" y="5231157"/>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115187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down)">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6" grpId="0" animBg="1"/>
      <p:bldP spid="67" grpId="0" animBg="1"/>
      <p:bldP spid="68" grpId="0"/>
      <p:bldP spid="69" grpId="0"/>
      <p:bldP spid="7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73" name="Text Box 3">
            <a:extLst>
              <a:ext uri="{FF2B5EF4-FFF2-40B4-BE49-F238E27FC236}">
                <a16:creationId xmlns:a16="http://schemas.microsoft.com/office/drawing/2014/main" id="{8FB0D2A8-C336-4078-B948-B8211336ED30}"/>
              </a:ext>
            </a:extLst>
          </p:cNvPr>
          <p:cNvSpPr txBox="1">
            <a:spLocks noChangeArrowheads="1"/>
          </p:cNvSpPr>
          <p:nvPr/>
        </p:nvSpPr>
        <p:spPr bwMode="auto">
          <a:xfrm>
            <a:off x="444864" y="1185731"/>
            <a:ext cx="5900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b="1" i="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W</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{2</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4</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5</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a:t>
            </a:r>
            <a:r>
              <a:rPr lang="en-US" altLang="zh-CN"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7} Huffman</a:t>
            </a:r>
            <a:r>
              <a:rPr lang="zh-CN" altLang="en-US" sz="2400" b="1" dirty="0">
                <a:solidFill>
                  <a:srgbClr val="FF0000"/>
                </a:solidFill>
                <a:effectLst>
                  <a:outerShdw blurRad="38100" dist="38100" dir="2700000" algn="tl">
                    <a:srgbClr val="C0C0C0"/>
                  </a:outerShdw>
                </a:effectLst>
                <a:latin typeface="Times New Roman" pitchFamily="18" charset="0"/>
                <a:ea typeface="微软雅黑" pitchFamily="34" charset="-122"/>
                <a:cs typeface="Times New Roman" pitchFamily="18" charset="0"/>
              </a:rPr>
              <a:t>树的构造过程</a:t>
            </a:r>
          </a:p>
        </p:txBody>
      </p:sp>
      <p:sp>
        <p:nvSpPr>
          <p:cNvPr id="34" name="Text Box 30">
            <a:extLst>
              <a:ext uri="{FF2B5EF4-FFF2-40B4-BE49-F238E27FC236}">
                <a16:creationId xmlns:a16="http://schemas.microsoft.com/office/drawing/2014/main" id="{091E7FF9-06FA-4881-98C6-C577730E0CAB}"/>
              </a:ext>
            </a:extLst>
          </p:cNvPr>
          <p:cNvSpPr txBox="1">
            <a:spLocks noChangeArrowheads="1"/>
          </p:cNvSpPr>
          <p:nvPr/>
        </p:nvSpPr>
        <p:spPr bwMode="auto">
          <a:xfrm>
            <a:off x="575020" y="2131171"/>
            <a:ext cx="1693863" cy="388937"/>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dirty="0">
                <a:solidFill>
                  <a:srgbClr val="FF0000"/>
                </a:solidFill>
                <a:effectLst>
                  <a:outerShdw blurRad="38100" dist="38100" dir="2700000" algn="tl">
                    <a:srgbClr val="C0C0C0"/>
                  </a:outerShdw>
                </a:effectLst>
                <a:latin typeface="Times New Roman" pitchFamily="18" charset="0"/>
              </a:rPr>
              <a:t>重复第</a:t>
            </a:r>
            <a:r>
              <a:rPr lang="en-US" altLang="zh-CN" sz="2400" b="1" dirty="0">
                <a:solidFill>
                  <a:srgbClr val="FF0000"/>
                </a:solidFill>
                <a:effectLst>
                  <a:outerShdw blurRad="38100" dist="38100" dir="2700000" algn="tl">
                    <a:srgbClr val="C0C0C0"/>
                  </a:outerShdw>
                </a:effectLst>
                <a:latin typeface="Times New Roman" pitchFamily="18" charset="0"/>
              </a:rPr>
              <a:t>3</a:t>
            </a:r>
            <a:r>
              <a:rPr lang="zh-CN" altLang="en-US" sz="2400" b="1" dirty="0">
                <a:solidFill>
                  <a:srgbClr val="FF0000"/>
                </a:solidFill>
                <a:effectLst>
                  <a:outerShdw blurRad="38100" dist="38100" dir="2700000" algn="tl">
                    <a:srgbClr val="C0C0C0"/>
                  </a:outerShdw>
                </a:effectLst>
                <a:latin typeface="Times New Roman" pitchFamily="18" charset="0"/>
              </a:rPr>
              <a:t>步</a:t>
            </a:r>
          </a:p>
        </p:txBody>
      </p:sp>
      <p:grpSp>
        <p:nvGrpSpPr>
          <p:cNvPr id="35" name="Group 31">
            <a:extLst>
              <a:ext uri="{FF2B5EF4-FFF2-40B4-BE49-F238E27FC236}">
                <a16:creationId xmlns:a16="http://schemas.microsoft.com/office/drawing/2014/main" id="{C2D9ADB8-5618-42C3-B3A6-E0021DD7CAF1}"/>
              </a:ext>
            </a:extLst>
          </p:cNvPr>
          <p:cNvGrpSpPr>
            <a:grpSpLocks/>
          </p:cNvGrpSpPr>
          <p:nvPr/>
        </p:nvGrpSpPr>
        <p:grpSpPr bwMode="auto">
          <a:xfrm>
            <a:off x="3764308" y="1964483"/>
            <a:ext cx="3462337" cy="620713"/>
            <a:chOff x="2281" y="3134"/>
            <a:chExt cx="2181" cy="391"/>
          </a:xfrm>
        </p:grpSpPr>
        <p:sp>
          <p:nvSpPr>
            <p:cNvPr id="36" name="AutoShape 33">
              <a:extLst>
                <a:ext uri="{FF2B5EF4-FFF2-40B4-BE49-F238E27FC236}">
                  <a16:creationId xmlns:a16="http://schemas.microsoft.com/office/drawing/2014/main" id="{9FF6FEE6-4731-4FDE-AE2C-136686FC11BD}"/>
                </a:ext>
              </a:extLst>
            </p:cNvPr>
            <p:cNvSpPr>
              <a:spLocks/>
            </p:cNvSpPr>
            <p:nvPr/>
          </p:nvSpPr>
          <p:spPr bwMode="auto">
            <a:xfrm>
              <a:off x="2281" y="3134"/>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7" name="AutoShape 34">
              <a:extLst>
                <a:ext uri="{FF2B5EF4-FFF2-40B4-BE49-F238E27FC236}">
                  <a16:creationId xmlns:a16="http://schemas.microsoft.com/office/drawing/2014/main" id="{F1EE1009-DFCB-451E-A375-73DF9062C642}"/>
                </a:ext>
              </a:extLst>
            </p:cNvPr>
            <p:cNvSpPr>
              <a:spLocks/>
            </p:cNvSpPr>
            <p:nvPr/>
          </p:nvSpPr>
          <p:spPr bwMode="auto">
            <a:xfrm rot="10800000">
              <a:off x="4341" y="3135"/>
              <a:ext cx="121" cy="390"/>
            </a:xfrm>
            <a:prstGeom prst="leftBrace">
              <a:avLst>
                <a:gd name="adj1" fmla="val 26860"/>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38" name="Oval 7">
            <a:extLst>
              <a:ext uri="{FF2B5EF4-FFF2-40B4-BE49-F238E27FC236}">
                <a16:creationId xmlns:a16="http://schemas.microsoft.com/office/drawing/2014/main" id="{6064DB8C-D190-4FBC-B2DA-8C601FBB2020}"/>
              </a:ext>
            </a:extLst>
          </p:cNvPr>
          <p:cNvSpPr>
            <a:spLocks noChangeArrowheads="1"/>
          </p:cNvSpPr>
          <p:nvPr/>
        </p:nvSpPr>
        <p:spPr bwMode="auto">
          <a:xfrm>
            <a:off x="4532658" y="202004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 name="Text Box 8">
            <a:extLst>
              <a:ext uri="{FF2B5EF4-FFF2-40B4-BE49-F238E27FC236}">
                <a16:creationId xmlns:a16="http://schemas.microsoft.com/office/drawing/2014/main" id="{B175DF38-0A10-407F-BF8B-4A309816643E}"/>
              </a:ext>
            </a:extLst>
          </p:cNvPr>
          <p:cNvSpPr txBox="1">
            <a:spLocks noChangeArrowheads="1"/>
          </p:cNvSpPr>
          <p:nvPr/>
        </p:nvSpPr>
        <p:spPr bwMode="auto">
          <a:xfrm>
            <a:off x="4573933" y="2034333"/>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grpSp>
        <p:nvGrpSpPr>
          <p:cNvPr id="40" name="Group 22">
            <a:extLst>
              <a:ext uri="{FF2B5EF4-FFF2-40B4-BE49-F238E27FC236}">
                <a16:creationId xmlns:a16="http://schemas.microsoft.com/office/drawing/2014/main" id="{A69DD523-A145-4068-9D90-B9EE797FC024}"/>
              </a:ext>
            </a:extLst>
          </p:cNvPr>
          <p:cNvGrpSpPr>
            <a:grpSpLocks/>
          </p:cNvGrpSpPr>
          <p:nvPr/>
        </p:nvGrpSpPr>
        <p:grpSpPr bwMode="auto">
          <a:xfrm>
            <a:off x="5485158" y="2051796"/>
            <a:ext cx="977900" cy="1438275"/>
            <a:chOff x="2566" y="2060"/>
            <a:chExt cx="616" cy="906"/>
          </a:xfrm>
        </p:grpSpPr>
        <p:sp>
          <p:nvSpPr>
            <p:cNvPr id="41" name="Oval 23">
              <a:extLst>
                <a:ext uri="{FF2B5EF4-FFF2-40B4-BE49-F238E27FC236}">
                  <a16:creationId xmlns:a16="http://schemas.microsoft.com/office/drawing/2014/main" id="{15503305-8E3E-4877-A2EF-12BA88B400BE}"/>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2" name="Text Box 26">
              <a:extLst>
                <a:ext uri="{FF2B5EF4-FFF2-40B4-BE49-F238E27FC236}">
                  <a16:creationId xmlns:a16="http://schemas.microsoft.com/office/drawing/2014/main" id="{CE11DB0E-7381-4679-ADE4-7B98CD7D89BF}"/>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72" name="Text Box 27">
              <a:extLst>
                <a:ext uri="{FF2B5EF4-FFF2-40B4-BE49-F238E27FC236}">
                  <a16:creationId xmlns:a16="http://schemas.microsoft.com/office/drawing/2014/main" id="{01CD0D2D-724C-4353-8FC1-FB236F0B97CB}"/>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74" name="Line 28">
              <a:extLst>
                <a:ext uri="{FF2B5EF4-FFF2-40B4-BE49-F238E27FC236}">
                  <a16:creationId xmlns:a16="http://schemas.microsoft.com/office/drawing/2014/main" id="{58D4FB80-86D1-41BF-98FF-1BEC4F16351F}"/>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29">
              <a:extLst>
                <a:ext uri="{FF2B5EF4-FFF2-40B4-BE49-F238E27FC236}">
                  <a16:creationId xmlns:a16="http://schemas.microsoft.com/office/drawing/2014/main" id="{86475B39-0B2A-4447-B760-45F8D3CFE5D1}"/>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6" name="Oval 12">
            <a:extLst>
              <a:ext uri="{FF2B5EF4-FFF2-40B4-BE49-F238E27FC236}">
                <a16:creationId xmlns:a16="http://schemas.microsoft.com/office/drawing/2014/main" id="{F83532C0-D953-4FB1-A23E-B89C79CC1749}"/>
              </a:ext>
            </a:extLst>
          </p:cNvPr>
          <p:cNvSpPr>
            <a:spLocks noChangeArrowheads="1"/>
          </p:cNvSpPr>
          <p:nvPr/>
        </p:nvSpPr>
        <p:spPr bwMode="auto">
          <a:xfrm>
            <a:off x="5824883" y="3894883"/>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 name="Oval 13">
            <a:extLst>
              <a:ext uri="{FF2B5EF4-FFF2-40B4-BE49-F238E27FC236}">
                <a16:creationId xmlns:a16="http://schemas.microsoft.com/office/drawing/2014/main" id="{C2F29517-6E5C-42FF-8C23-C0F93B6F768A}"/>
              </a:ext>
            </a:extLst>
          </p:cNvPr>
          <p:cNvSpPr>
            <a:spLocks noChangeArrowheads="1"/>
          </p:cNvSpPr>
          <p:nvPr/>
        </p:nvSpPr>
        <p:spPr bwMode="auto">
          <a:xfrm>
            <a:off x="6717058" y="390599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 name="Text Box 14">
            <a:extLst>
              <a:ext uri="{FF2B5EF4-FFF2-40B4-BE49-F238E27FC236}">
                <a16:creationId xmlns:a16="http://schemas.microsoft.com/office/drawing/2014/main" id="{18B71C04-DD32-4A7A-A0C0-6288B35353A8}"/>
              </a:ext>
            </a:extLst>
          </p:cNvPr>
          <p:cNvSpPr txBox="1">
            <a:spLocks noChangeArrowheads="1"/>
          </p:cNvSpPr>
          <p:nvPr/>
        </p:nvSpPr>
        <p:spPr bwMode="auto">
          <a:xfrm>
            <a:off x="6764683" y="3902821"/>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79" name="Text Box 15">
            <a:extLst>
              <a:ext uri="{FF2B5EF4-FFF2-40B4-BE49-F238E27FC236}">
                <a16:creationId xmlns:a16="http://schemas.microsoft.com/office/drawing/2014/main" id="{D78E75F4-7C68-458F-A738-0B6C46FBA4AE}"/>
              </a:ext>
            </a:extLst>
          </p:cNvPr>
          <p:cNvSpPr txBox="1">
            <a:spLocks noChangeArrowheads="1"/>
          </p:cNvSpPr>
          <p:nvPr/>
        </p:nvSpPr>
        <p:spPr bwMode="auto">
          <a:xfrm>
            <a:off x="5883620" y="3885358"/>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80" name="Text Box 16">
            <a:extLst>
              <a:ext uri="{FF2B5EF4-FFF2-40B4-BE49-F238E27FC236}">
                <a16:creationId xmlns:a16="http://schemas.microsoft.com/office/drawing/2014/main" id="{FC570D82-1B2A-4AF0-92FA-BDEEC306EC84}"/>
              </a:ext>
            </a:extLst>
          </p:cNvPr>
          <p:cNvSpPr txBox="1">
            <a:spLocks noChangeArrowheads="1"/>
          </p:cNvSpPr>
          <p:nvPr/>
        </p:nvSpPr>
        <p:spPr bwMode="auto">
          <a:xfrm>
            <a:off x="6239220" y="2970958"/>
            <a:ext cx="546100" cy="44926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81" name="Line 17">
            <a:extLst>
              <a:ext uri="{FF2B5EF4-FFF2-40B4-BE49-F238E27FC236}">
                <a16:creationId xmlns:a16="http://schemas.microsoft.com/office/drawing/2014/main" id="{835AC84C-BDC9-47C4-A6DD-4D93863E5DA1}"/>
              </a:ext>
            </a:extLst>
          </p:cNvPr>
          <p:cNvSpPr>
            <a:spLocks noChangeShapeType="1"/>
          </p:cNvSpPr>
          <p:nvPr/>
        </p:nvSpPr>
        <p:spPr bwMode="auto">
          <a:xfrm flipH="1">
            <a:off x="6075708" y="3426571"/>
            <a:ext cx="250825" cy="4873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Line 18">
            <a:extLst>
              <a:ext uri="{FF2B5EF4-FFF2-40B4-BE49-F238E27FC236}">
                <a16:creationId xmlns:a16="http://schemas.microsoft.com/office/drawing/2014/main" id="{0FB74B50-9197-41B1-9F58-FB46C831B3AB}"/>
              </a:ext>
            </a:extLst>
          </p:cNvPr>
          <p:cNvSpPr>
            <a:spLocks noChangeShapeType="1"/>
          </p:cNvSpPr>
          <p:nvPr/>
        </p:nvSpPr>
        <p:spPr bwMode="auto">
          <a:xfrm>
            <a:off x="6664670" y="3412283"/>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3" name="Group 22">
            <a:extLst>
              <a:ext uri="{FF2B5EF4-FFF2-40B4-BE49-F238E27FC236}">
                <a16:creationId xmlns:a16="http://schemas.microsoft.com/office/drawing/2014/main" id="{831B6FC6-C86C-4A1D-9F8D-F9CDCAAEBA04}"/>
              </a:ext>
            </a:extLst>
          </p:cNvPr>
          <p:cNvGrpSpPr>
            <a:grpSpLocks/>
          </p:cNvGrpSpPr>
          <p:nvPr/>
        </p:nvGrpSpPr>
        <p:grpSpPr bwMode="auto">
          <a:xfrm>
            <a:off x="4304058" y="4172696"/>
            <a:ext cx="977900" cy="1438275"/>
            <a:chOff x="2566" y="2060"/>
            <a:chExt cx="616" cy="906"/>
          </a:xfrm>
        </p:grpSpPr>
        <p:sp>
          <p:nvSpPr>
            <p:cNvPr id="84" name="Oval 23">
              <a:extLst>
                <a:ext uri="{FF2B5EF4-FFF2-40B4-BE49-F238E27FC236}">
                  <a16:creationId xmlns:a16="http://schemas.microsoft.com/office/drawing/2014/main" id="{AC6254F0-6AE3-4097-81EB-4C8B471190C3}"/>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5" name="Text Box 26">
              <a:extLst>
                <a:ext uri="{FF2B5EF4-FFF2-40B4-BE49-F238E27FC236}">
                  <a16:creationId xmlns:a16="http://schemas.microsoft.com/office/drawing/2014/main" id="{FC103247-7A65-40D5-991A-2D01A4985A09}"/>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86" name="Text Box 27">
              <a:extLst>
                <a:ext uri="{FF2B5EF4-FFF2-40B4-BE49-F238E27FC236}">
                  <a16:creationId xmlns:a16="http://schemas.microsoft.com/office/drawing/2014/main" id="{8A330F14-A282-4F32-9E16-006611ACC567}"/>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87" name="Line 28">
              <a:extLst>
                <a:ext uri="{FF2B5EF4-FFF2-40B4-BE49-F238E27FC236}">
                  <a16:creationId xmlns:a16="http://schemas.microsoft.com/office/drawing/2014/main" id="{3969AD6B-F56B-4355-8E95-B91B682EB46F}"/>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 name="Line 29">
              <a:extLst>
                <a:ext uri="{FF2B5EF4-FFF2-40B4-BE49-F238E27FC236}">
                  <a16:creationId xmlns:a16="http://schemas.microsoft.com/office/drawing/2014/main" id="{09D2C2F7-B3AB-4E36-AC7E-E66EFF0548AE}"/>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9" name="Oval 12">
            <a:extLst>
              <a:ext uri="{FF2B5EF4-FFF2-40B4-BE49-F238E27FC236}">
                <a16:creationId xmlns:a16="http://schemas.microsoft.com/office/drawing/2014/main" id="{3454E201-0226-4022-B620-A15E1016E040}"/>
              </a:ext>
            </a:extLst>
          </p:cNvPr>
          <p:cNvSpPr>
            <a:spLocks noChangeArrowheads="1"/>
          </p:cNvSpPr>
          <p:nvPr/>
        </p:nvSpPr>
        <p:spPr bwMode="auto">
          <a:xfrm>
            <a:off x="4643783" y="6015783"/>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 name="Oval 13">
            <a:extLst>
              <a:ext uri="{FF2B5EF4-FFF2-40B4-BE49-F238E27FC236}">
                <a16:creationId xmlns:a16="http://schemas.microsoft.com/office/drawing/2014/main" id="{689AB524-49FF-456C-92D1-B74BE6058763}"/>
              </a:ext>
            </a:extLst>
          </p:cNvPr>
          <p:cNvSpPr>
            <a:spLocks noChangeArrowheads="1"/>
          </p:cNvSpPr>
          <p:nvPr/>
        </p:nvSpPr>
        <p:spPr bwMode="auto">
          <a:xfrm>
            <a:off x="5535958" y="602689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1" name="Text Box 14">
            <a:extLst>
              <a:ext uri="{FF2B5EF4-FFF2-40B4-BE49-F238E27FC236}">
                <a16:creationId xmlns:a16="http://schemas.microsoft.com/office/drawing/2014/main" id="{80B83FAB-DED0-4A0B-ABFC-41E6A658FE2F}"/>
              </a:ext>
            </a:extLst>
          </p:cNvPr>
          <p:cNvSpPr txBox="1">
            <a:spLocks noChangeArrowheads="1"/>
          </p:cNvSpPr>
          <p:nvPr/>
        </p:nvSpPr>
        <p:spPr bwMode="auto">
          <a:xfrm>
            <a:off x="5583583" y="6023721"/>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92" name="Text Box 15">
            <a:extLst>
              <a:ext uri="{FF2B5EF4-FFF2-40B4-BE49-F238E27FC236}">
                <a16:creationId xmlns:a16="http://schemas.microsoft.com/office/drawing/2014/main" id="{A70ADF4C-18F2-4824-BF2F-54FC89300AE7}"/>
              </a:ext>
            </a:extLst>
          </p:cNvPr>
          <p:cNvSpPr txBox="1">
            <a:spLocks noChangeArrowheads="1"/>
          </p:cNvSpPr>
          <p:nvPr/>
        </p:nvSpPr>
        <p:spPr bwMode="auto">
          <a:xfrm>
            <a:off x="4702520" y="6006258"/>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93" name="Text Box 16">
            <a:extLst>
              <a:ext uri="{FF2B5EF4-FFF2-40B4-BE49-F238E27FC236}">
                <a16:creationId xmlns:a16="http://schemas.microsoft.com/office/drawing/2014/main" id="{5916FFCB-6231-4093-AD00-13A351968E6B}"/>
              </a:ext>
            </a:extLst>
          </p:cNvPr>
          <p:cNvSpPr txBox="1">
            <a:spLocks noChangeArrowheads="1"/>
          </p:cNvSpPr>
          <p:nvPr/>
        </p:nvSpPr>
        <p:spPr bwMode="auto">
          <a:xfrm>
            <a:off x="5058120" y="5091858"/>
            <a:ext cx="546100" cy="44926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94" name="Line 17">
            <a:extLst>
              <a:ext uri="{FF2B5EF4-FFF2-40B4-BE49-F238E27FC236}">
                <a16:creationId xmlns:a16="http://schemas.microsoft.com/office/drawing/2014/main" id="{E711CDE0-EF8E-4E12-A69F-4DC252539444}"/>
              </a:ext>
            </a:extLst>
          </p:cNvPr>
          <p:cNvSpPr>
            <a:spLocks noChangeShapeType="1"/>
          </p:cNvSpPr>
          <p:nvPr/>
        </p:nvSpPr>
        <p:spPr bwMode="auto">
          <a:xfrm flipH="1">
            <a:off x="4894608" y="5547471"/>
            <a:ext cx="250825" cy="4873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18">
            <a:extLst>
              <a:ext uri="{FF2B5EF4-FFF2-40B4-BE49-F238E27FC236}">
                <a16:creationId xmlns:a16="http://schemas.microsoft.com/office/drawing/2014/main" id="{9A371919-E3E5-455E-AA56-BE2ECCDC2BCC}"/>
              </a:ext>
            </a:extLst>
          </p:cNvPr>
          <p:cNvSpPr>
            <a:spLocks noChangeShapeType="1"/>
          </p:cNvSpPr>
          <p:nvPr/>
        </p:nvSpPr>
        <p:spPr bwMode="auto">
          <a:xfrm>
            <a:off x="5483570" y="5533183"/>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Oval 7">
            <a:extLst>
              <a:ext uri="{FF2B5EF4-FFF2-40B4-BE49-F238E27FC236}">
                <a16:creationId xmlns:a16="http://schemas.microsoft.com/office/drawing/2014/main" id="{C6729B80-2065-4E33-8519-81A840220B81}"/>
              </a:ext>
            </a:extLst>
          </p:cNvPr>
          <p:cNvSpPr>
            <a:spLocks noChangeArrowheads="1"/>
          </p:cNvSpPr>
          <p:nvPr/>
        </p:nvSpPr>
        <p:spPr bwMode="auto">
          <a:xfrm>
            <a:off x="3626195" y="4123483"/>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7" name="Text Box 8">
            <a:extLst>
              <a:ext uri="{FF2B5EF4-FFF2-40B4-BE49-F238E27FC236}">
                <a16:creationId xmlns:a16="http://schemas.microsoft.com/office/drawing/2014/main" id="{F79B1512-2FCB-47D4-9DB7-2941B0941DA5}"/>
              </a:ext>
            </a:extLst>
          </p:cNvPr>
          <p:cNvSpPr txBox="1">
            <a:spLocks noChangeArrowheads="1"/>
          </p:cNvSpPr>
          <p:nvPr/>
        </p:nvSpPr>
        <p:spPr bwMode="auto">
          <a:xfrm>
            <a:off x="3667470" y="4137771"/>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98" name="Text Box 27">
            <a:extLst>
              <a:ext uri="{FF2B5EF4-FFF2-40B4-BE49-F238E27FC236}">
                <a16:creationId xmlns:a16="http://schemas.microsoft.com/office/drawing/2014/main" id="{89F3628E-45C6-4D03-AB08-E0550A13E648}"/>
              </a:ext>
            </a:extLst>
          </p:cNvPr>
          <p:cNvSpPr txBox="1">
            <a:spLocks noChangeArrowheads="1"/>
          </p:cNvSpPr>
          <p:nvPr/>
        </p:nvSpPr>
        <p:spPr bwMode="auto">
          <a:xfrm>
            <a:off x="4078633" y="3229721"/>
            <a:ext cx="649287" cy="39052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400" b="1">
                <a:latin typeface="Times New Roman" panose="02020603050405020304" pitchFamily="18" charset="0"/>
              </a:rPr>
              <a:t> </a:t>
            </a:r>
            <a:r>
              <a:rPr lang="en-US" altLang="zh-CN" sz="2400" b="1">
                <a:latin typeface="Times New Roman" panose="02020603050405020304" pitchFamily="18" charset="0"/>
              </a:rPr>
              <a:t>18</a:t>
            </a:r>
          </a:p>
        </p:txBody>
      </p:sp>
      <p:sp>
        <p:nvSpPr>
          <p:cNvPr id="99" name="Line 28">
            <a:extLst>
              <a:ext uri="{FF2B5EF4-FFF2-40B4-BE49-F238E27FC236}">
                <a16:creationId xmlns:a16="http://schemas.microsoft.com/office/drawing/2014/main" id="{4092EDBC-80F4-45BC-B54F-7EA1D14482D2}"/>
              </a:ext>
            </a:extLst>
          </p:cNvPr>
          <p:cNvSpPr>
            <a:spLocks noChangeShapeType="1"/>
          </p:cNvSpPr>
          <p:nvPr/>
        </p:nvSpPr>
        <p:spPr bwMode="auto">
          <a:xfrm flipH="1">
            <a:off x="3981795" y="3669458"/>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0" name="Line 29">
            <a:extLst>
              <a:ext uri="{FF2B5EF4-FFF2-40B4-BE49-F238E27FC236}">
                <a16:creationId xmlns:a16="http://schemas.microsoft.com/office/drawing/2014/main" id="{979B902D-7782-4F53-9B06-61BA20BF15FD}"/>
              </a:ext>
            </a:extLst>
          </p:cNvPr>
          <p:cNvSpPr>
            <a:spLocks noChangeShapeType="1"/>
          </p:cNvSpPr>
          <p:nvPr/>
        </p:nvSpPr>
        <p:spPr bwMode="auto">
          <a:xfrm>
            <a:off x="4570758" y="3685333"/>
            <a:ext cx="193675" cy="47307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 name="Line 20">
            <a:extLst>
              <a:ext uri="{FF2B5EF4-FFF2-40B4-BE49-F238E27FC236}">
                <a16:creationId xmlns:a16="http://schemas.microsoft.com/office/drawing/2014/main" id="{FACFDDBA-9997-446A-92A5-705165669101}"/>
              </a:ext>
            </a:extLst>
          </p:cNvPr>
          <p:cNvSpPr>
            <a:spLocks noChangeShapeType="1"/>
          </p:cNvSpPr>
          <p:nvPr/>
        </p:nvSpPr>
        <p:spPr bwMode="auto">
          <a:xfrm flipV="1">
            <a:off x="6137620" y="2491533"/>
            <a:ext cx="0" cy="647700"/>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21">
            <a:extLst>
              <a:ext uri="{FF2B5EF4-FFF2-40B4-BE49-F238E27FC236}">
                <a16:creationId xmlns:a16="http://schemas.microsoft.com/office/drawing/2014/main" id="{B7DC63AA-42C7-40A2-9E26-F27CE76A2F46}"/>
              </a:ext>
            </a:extLst>
          </p:cNvPr>
          <p:cNvSpPr>
            <a:spLocks noChangeShapeType="1"/>
          </p:cNvSpPr>
          <p:nvPr/>
        </p:nvSpPr>
        <p:spPr bwMode="auto">
          <a:xfrm flipV="1">
            <a:off x="4745383" y="2491533"/>
            <a:ext cx="0" cy="647700"/>
          </a:xfrm>
          <a:prstGeom prst="line">
            <a:avLst/>
          </a:prstGeom>
          <a:noFill/>
          <a:ln w="57150">
            <a:solidFill>
              <a:srgbClr val="0000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30">
            <a:extLst>
              <a:ext uri="{FF2B5EF4-FFF2-40B4-BE49-F238E27FC236}">
                <a16:creationId xmlns:a16="http://schemas.microsoft.com/office/drawing/2014/main" id="{7E2E2E21-970B-4A6B-B0BC-2C8DAA1B6358}"/>
              </a:ext>
            </a:extLst>
          </p:cNvPr>
          <p:cNvSpPr txBox="1">
            <a:spLocks noChangeArrowheads="1"/>
          </p:cNvSpPr>
          <p:nvPr/>
        </p:nvSpPr>
        <p:spPr bwMode="auto">
          <a:xfrm>
            <a:off x="575020" y="2789983"/>
            <a:ext cx="1693863" cy="38893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defRPr/>
            </a:pPr>
            <a:r>
              <a:rPr lang="zh-CN" altLang="en-US" sz="2400" b="1" dirty="0">
                <a:solidFill>
                  <a:srgbClr val="FF0000"/>
                </a:solidFill>
                <a:effectLst>
                  <a:outerShdw blurRad="38100" dist="38100" dir="2700000" algn="tl">
                    <a:srgbClr val="C0C0C0"/>
                  </a:outerShdw>
                </a:effectLst>
                <a:latin typeface="Times New Roman" pitchFamily="18" charset="0"/>
              </a:rPr>
              <a:t>重复第</a:t>
            </a:r>
            <a:r>
              <a:rPr lang="en-US" altLang="zh-CN" sz="2400" b="1" dirty="0">
                <a:solidFill>
                  <a:srgbClr val="FF0000"/>
                </a:solidFill>
                <a:effectLst>
                  <a:outerShdw blurRad="38100" dist="38100" dir="2700000" algn="tl">
                    <a:srgbClr val="C0C0C0"/>
                  </a:outerShdw>
                </a:effectLst>
                <a:latin typeface="Times New Roman" pitchFamily="18" charset="0"/>
              </a:rPr>
              <a:t>2</a:t>
            </a:r>
            <a:r>
              <a:rPr lang="zh-CN" altLang="en-US" sz="2400" b="1" dirty="0">
                <a:solidFill>
                  <a:srgbClr val="FF0000"/>
                </a:solidFill>
                <a:effectLst>
                  <a:outerShdw blurRad="38100" dist="38100" dir="2700000" algn="tl">
                    <a:srgbClr val="C0C0C0"/>
                  </a:outerShdw>
                </a:effectLst>
                <a:latin typeface="Times New Roman" pitchFamily="18" charset="0"/>
              </a:rPr>
              <a:t>步</a:t>
            </a:r>
          </a:p>
        </p:txBody>
      </p:sp>
    </p:spTree>
    <p:extLst>
      <p:ext uri="{BB962C8B-B14F-4D97-AF65-F5344CB8AC3E}">
        <p14:creationId xmlns:p14="http://schemas.microsoft.com/office/powerpoint/2010/main" val="136518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par>
                                <p:cTn id="39" presetID="10"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500"/>
                                        <p:tgtEl>
                                          <p:spTgt spid="9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10" presetClass="entr" presetSubtype="0" fill="hold"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P spid="92" grpId="0"/>
      <p:bldP spid="93" grpId="0" animBg="1"/>
      <p:bldP spid="96" grpId="0" animBg="1"/>
      <p:bldP spid="97" grpId="0"/>
      <p:bldP spid="98" grpId="0" animBg="1"/>
      <p:bldP spid="10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44" name="Rectangle 2">
            <a:extLst>
              <a:ext uri="{FF2B5EF4-FFF2-40B4-BE49-F238E27FC236}">
                <a16:creationId xmlns:a16="http://schemas.microsoft.com/office/drawing/2014/main" id="{8AD2F383-4BF7-44C8-8688-17D2D85F1413}"/>
              </a:ext>
            </a:extLst>
          </p:cNvPr>
          <p:cNvSpPr txBox="1">
            <a:spLocks noChangeArrowheads="1"/>
          </p:cNvSpPr>
          <p:nvPr/>
        </p:nvSpPr>
        <p:spPr>
          <a:xfrm>
            <a:off x="492126" y="1426455"/>
            <a:ext cx="7989887" cy="2166938"/>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marL="0" indent="0" eaLnBrk="1" hangingPunct="1">
              <a:buFont typeface="Wingdings" panose="05000000000000000000" pitchFamily="2" charset="2"/>
              <a:buNone/>
              <a:defRPr/>
            </a:pPr>
            <a:r>
              <a:rPr lang="en-US" altLang="zh-CN" sz="24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Huffman</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树的特点：</a:t>
            </a:r>
          </a:p>
          <a:p>
            <a:pPr marL="0" indent="0" eaLnBrk="1" hangingPunct="1">
              <a:buFont typeface="Wingdings" panose="05000000000000000000" pitchFamily="2" charset="2"/>
              <a:buNone/>
              <a:defRPr/>
            </a:pP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 </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权值越大的叶子结点越靠近根结点，而权值越小的叶子结点越远离根结点。 </a:t>
            </a:r>
          </a:p>
          <a:p>
            <a:pPr marL="0" indent="0" eaLnBrk="1" hangingPunct="1">
              <a:buFont typeface="Wingdings" panose="05000000000000000000" pitchFamily="2" charset="2"/>
              <a:buNone/>
              <a:defRPr/>
            </a:pP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2. </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只有度为</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0</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（叶子结点）和度为</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2</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（分支结点）的结点，不存在度为</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1</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的结点。</a:t>
            </a:r>
            <a:r>
              <a:rPr lang="en-US" altLang="zh-CN" sz="2400"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 </a:t>
            </a:r>
            <a:endParaRPr lang="en-US" altLang="zh-CN" sz="2400"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45" name="Line 36">
            <a:extLst>
              <a:ext uri="{FF2B5EF4-FFF2-40B4-BE49-F238E27FC236}">
                <a16:creationId xmlns:a16="http://schemas.microsoft.com/office/drawing/2014/main" id="{790CBF9F-A94B-420F-9CA3-80A47B558D78}"/>
              </a:ext>
            </a:extLst>
          </p:cNvPr>
          <p:cNvSpPr>
            <a:spLocks noChangeShapeType="1"/>
          </p:cNvSpPr>
          <p:nvPr/>
        </p:nvSpPr>
        <p:spPr bwMode="auto">
          <a:xfrm flipH="1">
            <a:off x="6088733" y="3691301"/>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7">
            <a:extLst>
              <a:ext uri="{FF2B5EF4-FFF2-40B4-BE49-F238E27FC236}">
                <a16:creationId xmlns:a16="http://schemas.microsoft.com/office/drawing/2014/main" id="{56A872E5-741A-422C-8D27-07541A296AD4}"/>
              </a:ext>
            </a:extLst>
          </p:cNvPr>
          <p:cNvSpPr>
            <a:spLocks noChangeShapeType="1"/>
          </p:cNvSpPr>
          <p:nvPr/>
        </p:nvSpPr>
        <p:spPr bwMode="auto">
          <a:xfrm flipH="1">
            <a:off x="6707858" y="4458064"/>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8">
            <a:extLst>
              <a:ext uri="{FF2B5EF4-FFF2-40B4-BE49-F238E27FC236}">
                <a16:creationId xmlns:a16="http://schemas.microsoft.com/office/drawing/2014/main" id="{753D2B29-6EE9-408F-AA84-81BD0C66F56B}"/>
              </a:ext>
            </a:extLst>
          </p:cNvPr>
          <p:cNvSpPr>
            <a:spLocks noChangeShapeType="1"/>
          </p:cNvSpPr>
          <p:nvPr/>
        </p:nvSpPr>
        <p:spPr bwMode="auto">
          <a:xfrm flipH="1">
            <a:off x="7165058" y="5067664"/>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9">
            <a:extLst>
              <a:ext uri="{FF2B5EF4-FFF2-40B4-BE49-F238E27FC236}">
                <a16:creationId xmlns:a16="http://schemas.microsoft.com/office/drawing/2014/main" id="{597D6C5A-0D2B-46F7-A77A-5B2E45E04ECB}"/>
              </a:ext>
            </a:extLst>
          </p:cNvPr>
          <p:cNvSpPr>
            <a:spLocks noChangeShapeType="1"/>
          </p:cNvSpPr>
          <p:nvPr/>
        </p:nvSpPr>
        <p:spPr bwMode="auto">
          <a:xfrm>
            <a:off x="6622133" y="3538901"/>
            <a:ext cx="1355725" cy="196215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0">
            <a:extLst>
              <a:ext uri="{FF2B5EF4-FFF2-40B4-BE49-F238E27FC236}">
                <a16:creationId xmlns:a16="http://schemas.microsoft.com/office/drawing/2014/main" id="{7223E117-2A65-4878-A547-705E36A0F40C}"/>
              </a:ext>
            </a:extLst>
          </p:cNvPr>
          <p:cNvSpPr>
            <a:spLocks noChangeArrowheads="1"/>
          </p:cNvSpPr>
          <p:nvPr/>
        </p:nvSpPr>
        <p:spPr bwMode="auto">
          <a:xfrm>
            <a:off x="6363370" y="3367451"/>
            <a:ext cx="468313"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0" name="Oval 41">
            <a:extLst>
              <a:ext uri="{FF2B5EF4-FFF2-40B4-BE49-F238E27FC236}">
                <a16:creationId xmlns:a16="http://schemas.microsoft.com/office/drawing/2014/main" id="{3D49B67E-7D1C-4C80-96E7-3254D1055E35}"/>
              </a:ext>
            </a:extLst>
          </p:cNvPr>
          <p:cNvSpPr>
            <a:spLocks noChangeArrowheads="1"/>
          </p:cNvSpPr>
          <p:nvPr/>
        </p:nvSpPr>
        <p:spPr bwMode="auto">
          <a:xfrm>
            <a:off x="6936458" y="4115164"/>
            <a:ext cx="468312"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1" name="Oval 42">
            <a:extLst>
              <a:ext uri="{FF2B5EF4-FFF2-40B4-BE49-F238E27FC236}">
                <a16:creationId xmlns:a16="http://schemas.microsoft.com/office/drawing/2014/main" id="{7ED18420-E028-4BE8-AE64-0552F58F11E0}"/>
              </a:ext>
            </a:extLst>
          </p:cNvPr>
          <p:cNvSpPr>
            <a:spLocks noChangeArrowheads="1"/>
          </p:cNvSpPr>
          <p:nvPr/>
        </p:nvSpPr>
        <p:spPr bwMode="auto">
          <a:xfrm>
            <a:off x="7379370" y="4764451"/>
            <a:ext cx="468313"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2" name="Oval 43">
            <a:extLst>
              <a:ext uri="{FF2B5EF4-FFF2-40B4-BE49-F238E27FC236}">
                <a16:creationId xmlns:a16="http://schemas.microsoft.com/office/drawing/2014/main" id="{4B0B7D9E-9C0B-4286-8D23-DFBA6F8ABA14}"/>
              </a:ext>
            </a:extLst>
          </p:cNvPr>
          <p:cNvSpPr>
            <a:spLocks noChangeArrowheads="1"/>
          </p:cNvSpPr>
          <p:nvPr/>
        </p:nvSpPr>
        <p:spPr bwMode="auto">
          <a:xfrm>
            <a:off x="5785520" y="4091351"/>
            <a:ext cx="468313"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3" name="Text Box 44">
            <a:extLst>
              <a:ext uri="{FF2B5EF4-FFF2-40B4-BE49-F238E27FC236}">
                <a16:creationId xmlns:a16="http://schemas.microsoft.com/office/drawing/2014/main" id="{1CDB71E2-1083-436D-AF6A-72D34ED1A9E8}"/>
              </a:ext>
            </a:extLst>
          </p:cNvPr>
          <p:cNvSpPr txBox="1">
            <a:spLocks noChangeArrowheads="1"/>
          </p:cNvSpPr>
          <p:nvPr/>
        </p:nvSpPr>
        <p:spPr bwMode="auto">
          <a:xfrm>
            <a:off x="5853783" y="403896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7</a:t>
            </a:r>
            <a:endParaRPr kumimoji="1" lang="en-US" altLang="zh-CN" sz="2400">
              <a:solidFill>
                <a:schemeClr val="bg1"/>
              </a:solidFill>
              <a:latin typeface="Times New Roman" panose="02020603050405020304" pitchFamily="18" charset="0"/>
            </a:endParaRPr>
          </a:p>
        </p:txBody>
      </p:sp>
      <p:sp>
        <p:nvSpPr>
          <p:cNvPr id="54" name="Oval 45">
            <a:extLst>
              <a:ext uri="{FF2B5EF4-FFF2-40B4-BE49-F238E27FC236}">
                <a16:creationId xmlns:a16="http://schemas.microsoft.com/office/drawing/2014/main" id="{E7739E91-E279-4E8F-B6A4-DEC67DD214B5}"/>
              </a:ext>
            </a:extLst>
          </p:cNvPr>
          <p:cNvSpPr>
            <a:spLocks noChangeArrowheads="1"/>
          </p:cNvSpPr>
          <p:nvPr/>
        </p:nvSpPr>
        <p:spPr bwMode="auto">
          <a:xfrm>
            <a:off x="6345908" y="4840651"/>
            <a:ext cx="468312"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5" name="Text Box 46">
            <a:extLst>
              <a:ext uri="{FF2B5EF4-FFF2-40B4-BE49-F238E27FC236}">
                <a16:creationId xmlns:a16="http://schemas.microsoft.com/office/drawing/2014/main" id="{67A68836-3D80-48AE-B165-1742F94C4757}"/>
              </a:ext>
            </a:extLst>
          </p:cNvPr>
          <p:cNvSpPr txBox="1">
            <a:spLocks noChangeArrowheads="1"/>
          </p:cNvSpPr>
          <p:nvPr/>
        </p:nvSpPr>
        <p:spPr bwMode="auto">
          <a:xfrm>
            <a:off x="6414170" y="478826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5</a:t>
            </a:r>
            <a:endParaRPr kumimoji="1" lang="en-US" altLang="zh-CN" sz="2400">
              <a:solidFill>
                <a:schemeClr val="bg1"/>
              </a:solidFill>
              <a:latin typeface="Times New Roman" panose="02020603050405020304" pitchFamily="18" charset="0"/>
            </a:endParaRPr>
          </a:p>
        </p:txBody>
      </p:sp>
      <p:sp>
        <p:nvSpPr>
          <p:cNvPr id="56" name="Oval 47">
            <a:extLst>
              <a:ext uri="{FF2B5EF4-FFF2-40B4-BE49-F238E27FC236}">
                <a16:creationId xmlns:a16="http://schemas.microsoft.com/office/drawing/2014/main" id="{99403AE2-746E-4B89-B1F0-8AE55313A655}"/>
              </a:ext>
            </a:extLst>
          </p:cNvPr>
          <p:cNvSpPr>
            <a:spLocks noChangeArrowheads="1"/>
          </p:cNvSpPr>
          <p:nvPr/>
        </p:nvSpPr>
        <p:spPr bwMode="auto">
          <a:xfrm>
            <a:off x="6836445" y="5416914"/>
            <a:ext cx="468313"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7" name="Text Box 48">
            <a:extLst>
              <a:ext uri="{FF2B5EF4-FFF2-40B4-BE49-F238E27FC236}">
                <a16:creationId xmlns:a16="http://schemas.microsoft.com/office/drawing/2014/main" id="{81A2065A-E120-4E39-B053-2F7BE56F4ECF}"/>
              </a:ext>
            </a:extLst>
          </p:cNvPr>
          <p:cNvSpPr txBox="1">
            <a:spLocks noChangeArrowheads="1"/>
          </p:cNvSpPr>
          <p:nvPr/>
        </p:nvSpPr>
        <p:spPr bwMode="auto">
          <a:xfrm>
            <a:off x="6904708" y="5364526"/>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2</a:t>
            </a:r>
            <a:endParaRPr kumimoji="1" lang="en-US" altLang="zh-CN" sz="2400">
              <a:solidFill>
                <a:schemeClr val="bg1"/>
              </a:solidFill>
              <a:latin typeface="Times New Roman" panose="02020603050405020304" pitchFamily="18" charset="0"/>
            </a:endParaRPr>
          </a:p>
        </p:txBody>
      </p:sp>
      <p:sp>
        <p:nvSpPr>
          <p:cNvPr id="58" name="Oval 49">
            <a:extLst>
              <a:ext uri="{FF2B5EF4-FFF2-40B4-BE49-F238E27FC236}">
                <a16:creationId xmlns:a16="http://schemas.microsoft.com/office/drawing/2014/main" id="{EA7F6984-0B93-4104-B544-6B2EAAC4C0ED}"/>
              </a:ext>
            </a:extLst>
          </p:cNvPr>
          <p:cNvSpPr>
            <a:spLocks noChangeArrowheads="1"/>
          </p:cNvSpPr>
          <p:nvPr/>
        </p:nvSpPr>
        <p:spPr bwMode="auto">
          <a:xfrm>
            <a:off x="7793708" y="5474064"/>
            <a:ext cx="468312"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59" name="Text Box 50">
            <a:extLst>
              <a:ext uri="{FF2B5EF4-FFF2-40B4-BE49-F238E27FC236}">
                <a16:creationId xmlns:a16="http://schemas.microsoft.com/office/drawing/2014/main" id="{141F8A62-88E9-45A7-AD9C-C1B9D6168BAA}"/>
              </a:ext>
            </a:extLst>
          </p:cNvPr>
          <p:cNvSpPr txBox="1">
            <a:spLocks noChangeArrowheads="1"/>
          </p:cNvSpPr>
          <p:nvPr/>
        </p:nvSpPr>
        <p:spPr bwMode="auto">
          <a:xfrm>
            <a:off x="7861970" y="5421676"/>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4</a:t>
            </a:r>
            <a:endParaRPr kumimoji="1" lang="en-US" altLang="zh-CN" sz="240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794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animEffect transition="in" filter="wipe(up)">
                                      <p:cBhvr>
                                        <p:cTn id="7" dur="500"/>
                                        <p:tgtEl>
                                          <p:spTgt spid="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up)">
                                      <p:cBhvr>
                                        <p:cTn id="1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19" name="Rectangle 2">
            <a:extLst>
              <a:ext uri="{FF2B5EF4-FFF2-40B4-BE49-F238E27FC236}">
                <a16:creationId xmlns:a16="http://schemas.microsoft.com/office/drawing/2014/main" id="{FD638EDC-82E5-4407-BCFC-12AD531B8CF5}"/>
              </a:ext>
            </a:extLst>
          </p:cNvPr>
          <p:cNvSpPr txBox="1">
            <a:spLocks noChangeArrowheads="1"/>
          </p:cNvSpPr>
          <p:nvPr/>
        </p:nvSpPr>
        <p:spPr>
          <a:xfrm>
            <a:off x="567044" y="1919115"/>
            <a:ext cx="7989887" cy="2166938"/>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marL="0" indent="0" eaLnBrk="1" hangingPunct="1">
              <a:lnSpc>
                <a:spcPct val="90000"/>
              </a:lnSpc>
              <a:buFont typeface="Wingdings" panose="05000000000000000000" pitchFamily="2" charset="2"/>
              <a:buNone/>
              <a:defRPr/>
            </a:pPr>
            <a:r>
              <a:rPr lang="zh-CN" altLang="es-E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字符串</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es-E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alibaba</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a:t>
            </a:r>
            <a:r>
              <a:rPr lang="zh-CN" altLang="es-E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二进制</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Huffman</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编码有（     ）位。</a:t>
            </a:r>
            <a:endParaRPr lang="en-US" altLang="zh-CN" sz="2400"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20" name="Line 36">
            <a:extLst>
              <a:ext uri="{FF2B5EF4-FFF2-40B4-BE49-F238E27FC236}">
                <a16:creationId xmlns:a16="http://schemas.microsoft.com/office/drawing/2014/main" id="{D1D59AD7-6641-405F-B500-AC5ED7248655}"/>
              </a:ext>
            </a:extLst>
          </p:cNvPr>
          <p:cNvSpPr>
            <a:spLocks noChangeShapeType="1"/>
          </p:cNvSpPr>
          <p:nvPr/>
        </p:nvSpPr>
        <p:spPr bwMode="auto">
          <a:xfrm flipH="1">
            <a:off x="4767569" y="3752678"/>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7">
            <a:extLst>
              <a:ext uri="{FF2B5EF4-FFF2-40B4-BE49-F238E27FC236}">
                <a16:creationId xmlns:a16="http://schemas.microsoft.com/office/drawing/2014/main" id="{FC913646-7E3A-4739-9A5F-66820071DD14}"/>
              </a:ext>
            </a:extLst>
          </p:cNvPr>
          <p:cNvSpPr>
            <a:spLocks noChangeShapeType="1"/>
          </p:cNvSpPr>
          <p:nvPr/>
        </p:nvSpPr>
        <p:spPr bwMode="auto">
          <a:xfrm flipH="1">
            <a:off x="5386694" y="451944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8">
            <a:extLst>
              <a:ext uri="{FF2B5EF4-FFF2-40B4-BE49-F238E27FC236}">
                <a16:creationId xmlns:a16="http://schemas.microsoft.com/office/drawing/2014/main" id="{39324723-1856-4D6A-8B90-577692490D4D}"/>
              </a:ext>
            </a:extLst>
          </p:cNvPr>
          <p:cNvSpPr>
            <a:spLocks noChangeShapeType="1"/>
          </p:cNvSpPr>
          <p:nvPr/>
        </p:nvSpPr>
        <p:spPr bwMode="auto">
          <a:xfrm flipH="1">
            <a:off x="5843894" y="512904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9">
            <a:extLst>
              <a:ext uri="{FF2B5EF4-FFF2-40B4-BE49-F238E27FC236}">
                <a16:creationId xmlns:a16="http://schemas.microsoft.com/office/drawing/2014/main" id="{2FE7DCBA-7478-43AF-8A1B-6A3CD5B1B319}"/>
              </a:ext>
            </a:extLst>
          </p:cNvPr>
          <p:cNvSpPr>
            <a:spLocks noChangeShapeType="1"/>
          </p:cNvSpPr>
          <p:nvPr/>
        </p:nvSpPr>
        <p:spPr bwMode="auto">
          <a:xfrm>
            <a:off x="5300969" y="3600278"/>
            <a:ext cx="1355725" cy="196215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40">
            <a:extLst>
              <a:ext uri="{FF2B5EF4-FFF2-40B4-BE49-F238E27FC236}">
                <a16:creationId xmlns:a16="http://schemas.microsoft.com/office/drawing/2014/main" id="{C40A5ABE-7235-4B80-ADB5-150A810E91EB}"/>
              </a:ext>
            </a:extLst>
          </p:cNvPr>
          <p:cNvSpPr>
            <a:spLocks noChangeArrowheads="1"/>
          </p:cNvSpPr>
          <p:nvPr/>
        </p:nvSpPr>
        <p:spPr bwMode="auto">
          <a:xfrm>
            <a:off x="5040619" y="3428828"/>
            <a:ext cx="469900"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5" name="Oval 41">
            <a:extLst>
              <a:ext uri="{FF2B5EF4-FFF2-40B4-BE49-F238E27FC236}">
                <a16:creationId xmlns:a16="http://schemas.microsoft.com/office/drawing/2014/main" id="{5997137F-E4E5-4D37-B2D5-AF691F584234}"/>
              </a:ext>
            </a:extLst>
          </p:cNvPr>
          <p:cNvSpPr>
            <a:spLocks noChangeArrowheads="1"/>
          </p:cNvSpPr>
          <p:nvPr/>
        </p:nvSpPr>
        <p:spPr bwMode="auto">
          <a:xfrm>
            <a:off x="5615294" y="4176540"/>
            <a:ext cx="466725"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6" name="Oval 42">
            <a:extLst>
              <a:ext uri="{FF2B5EF4-FFF2-40B4-BE49-F238E27FC236}">
                <a16:creationId xmlns:a16="http://schemas.microsoft.com/office/drawing/2014/main" id="{D15EE9DA-3CC2-4273-9A28-136F6B4271BF}"/>
              </a:ext>
            </a:extLst>
          </p:cNvPr>
          <p:cNvSpPr>
            <a:spLocks noChangeArrowheads="1"/>
          </p:cNvSpPr>
          <p:nvPr/>
        </p:nvSpPr>
        <p:spPr bwMode="auto">
          <a:xfrm>
            <a:off x="6056619" y="4825828"/>
            <a:ext cx="469900"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7" name="Oval 43">
            <a:extLst>
              <a:ext uri="{FF2B5EF4-FFF2-40B4-BE49-F238E27FC236}">
                <a16:creationId xmlns:a16="http://schemas.microsoft.com/office/drawing/2014/main" id="{28778CAC-D039-4DFE-8C93-56ECE7380989}"/>
              </a:ext>
            </a:extLst>
          </p:cNvPr>
          <p:cNvSpPr>
            <a:spLocks noChangeArrowheads="1"/>
          </p:cNvSpPr>
          <p:nvPr/>
        </p:nvSpPr>
        <p:spPr bwMode="auto">
          <a:xfrm>
            <a:off x="4462769" y="4152728"/>
            <a:ext cx="469900"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8" name="Text Box 44">
            <a:extLst>
              <a:ext uri="{FF2B5EF4-FFF2-40B4-BE49-F238E27FC236}">
                <a16:creationId xmlns:a16="http://schemas.microsoft.com/office/drawing/2014/main" id="{6A850095-17D4-40FE-AD0D-FF7296E53D5D}"/>
              </a:ext>
            </a:extLst>
          </p:cNvPr>
          <p:cNvSpPr txBox="1">
            <a:spLocks noChangeArrowheads="1"/>
          </p:cNvSpPr>
          <p:nvPr/>
        </p:nvSpPr>
        <p:spPr bwMode="auto">
          <a:xfrm>
            <a:off x="4532619" y="410034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3</a:t>
            </a:r>
            <a:endParaRPr kumimoji="1" lang="en-US" altLang="zh-CN" sz="2400">
              <a:solidFill>
                <a:schemeClr val="bg1"/>
              </a:solidFill>
              <a:latin typeface="Times New Roman" panose="02020603050405020304" pitchFamily="18" charset="0"/>
            </a:endParaRPr>
          </a:p>
        </p:txBody>
      </p:sp>
      <p:sp>
        <p:nvSpPr>
          <p:cNvPr id="29" name="Oval 45">
            <a:extLst>
              <a:ext uri="{FF2B5EF4-FFF2-40B4-BE49-F238E27FC236}">
                <a16:creationId xmlns:a16="http://schemas.microsoft.com/office/drawing/2014/main" id="{E64734A0-7C35-4D1B-A633-AE092AF8FB75}"/>
              </a:ext>
            </a:extLst>
          </p:cNvPr>
          <p:cNvSpPr>
            <a:spLocks noChangeArrowheads="1"/>
          </p:cNvSpPr>
          <p:nvPr/>
        </p:nvSpPr>
        <p:spPr bwMode="auto">
          <a:xfrm>
            <a:off x="5024744" y="4902028"/>
            <a:ext cx="466725" cy="468312"/>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0" name="Text Box 46">
            <a:extLst>
              <a:ext uri="{FF2B5EF4-FFF2-40B4-BE49-F238E27FC236}">
                <a16:creationId xmlns:a16="http://schemas.microsoft.com/office/drawing/2014/main" id="{2129FBEC-7DE7-4341-81C1-9ACFE5A334CD}"/>
              </a:ext>
            </a:extLst>
          </p:cNvPr>
          <p:cNvSpPr txBox="1">
            <a:spLocks noChangeArrowheads="1"/>
          </p:cNvSpPr>
          <p:nvPr/>
        </p:nvSpPr>
        <p:spPr bwMode="auto">
          <a:xfrm>
            <a:off x="5091419" y="484964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2</a:t>
            </a:r>
            <a:endParaRPr kumimoji="1" lang="en-US" altLang="zh-CN" sz="2400">
              <a:solidFill>
                <a:schemeClr val="bg1"/>
              </a:solidFill>
              <a:latin typeface="Times New Roman" panose="02020603050405020304" pitchFamily="18" charset="0"/>
            </a:endParaRPr>
          </a:p>
        </p:txBody>
      </p:sp>
      <p:sp>
        <p:nvSpPr>
          <p:cNvPr id="31" name="Oval 47">
            <a:extLst>
              <a:ext uri="{FF2B5EF4-FFF2-40B4-BE49-F238E27FC236}">
                <a16:creationId xmlns:a16="http://schemas.microsoft.com/office/drawing/2014/main" id="{04DBA57D-F5B8-461E-8F5D-798B520F0108}"/>
              </a:ext>
            </a:extLst>
          </p:cNvPr>
          <p:cNvSpPr>
            <a:spLocks noChangeArrowheads="1"/>
          </p:cNvSpPr>
          <p:nvPr/>
        </p:nvSpPr>
        <p:spPr bwMode="auto">
          <a:xfrm>
            <a:off x="5513694" y="5478290"/>
            <a:ext cx="469900"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2" name="Text Box 48">
            <a:extLst>
              <a:ext uri="{FF2B5EF4-FFF2-40B4-BE49-F238E27FC236}">
                <a16:creationId xmlns:a16="http://schemas.microsoft.com/office/drawing/2014/main" id="{6987920E-4069-46B8-A363-5955D6498628}"/>
              </a:ext>
            </a:extLst>
          </p:cNvPr>
          <p:cNvSpPr txBox="1">
            <a:spLocks noChangeArrowheads="1"/>
          </p:cNvSpPr>
          <p:nvPr/>
        </p:nvSpPr>
        <p:spPr bwMode="auto">
          <a:xfrm>
            <a:off x="5583544" y="5425903"/>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1</a:t>
            </a:r>
            <a:endParaRPr kumimoji="1" lang="en-US" altLang="zh-CN" sz="2400">
              <a:solidFill>
                <a:schemeClr val="bg1"/>
              </a:solidFill>
              <a:latin typeface="Times New Roman" panose="02020603050405020304" pitchFamily="18" charset="0"/>
            </a:endParaRPr>
          </a:p>
        </p:txBody>
      </p:sp>
      <p:sp>
        <p:nvSpPr>
          <p:cNvPr id="33" name="Oval 49">
            <a:extLst>
              <a:ext uri="{FF2B5EF4-FFF2-40B4-BE49-F238E27FC236}">
                <a16:creationId xmlns:a16="http://schemas.microsoft.com/office/drawing/2014/main" id="{04CC44E9-AC8B-4653-AB9A-245B7ABCCDB1}"/>
              </a:ext>
            </a:extLst>
          </p:cNvPr>
          <p:cNvSpPr>
            <a:spLocks noChangeArrowheads="1"/>
          </p:cNvSpPr>
          <p:nvPr/>
        </p:nvSpPr>
        <p:spPr bwMode="auto">
          <a:xfrm>
            <a:off x="6472544" y="5535440"/>
            <a:ext cx="466725" cy="468313"/>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4" name="Text Box 50">
            <a:extLst>
              <a:ext uri="{FF2B5EF4-FFF2-40B4-BE49-F238E27FC236}">
                <a16:creationId xmlns:a16="http://schemas.microsoft.com/office/drawing/2014/main" id="{2C11472D-5C62-4BA8-86E6-45B794D631F7}"/>
              </a:ext>
            </a:extLst>
          </p:cNvPr>
          <p:cNvSpPr txBox="1">
            <a:spLocks noChangeArrowheads="1"/>
          </p:cNvSpPr>
          <p:nvPr/>
        </p:nvSpPr>
        <p:spPr bwMode="auto">
          <a:xfrm>
            <a:off x="6539219" y="5483053"/>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solidFill>
                  <a:schemeClr val="bg1"/>
                </a:solidFill>
                <a:latin typeface="Times New Roman" panose="02020603050405020304" pitchFamily="18" charset="0"/>
              </a:rPr>
              <a:t>1</a:t>
            </a:r>
            <a:endParaRPr kumimoji="1" lang="en-US" altLang="zh-CN" sz="2400">
              <a:solidFill>
                <a:schemeClr val="bg1"/>
              </a:solidFill>
              <a:latin typeface="Times New Roman" panose="02020603050405020304" pitchFamily="18" charset="0"/>
            </a:endParaRPr>
          </a:p>
        </p:txBody>
      </p:sp>
      <p:sp>
        <p:nvSpPr>
          <p:cNvPr id="35" name="Rectangle 51">
            <a:extLst>
              <a:ext uri="{FF2B5EF4-FFF2-40B4-BE49-F238E27FC236}">
                <a16:creationId xmlns:a16="http://schemas.microsoft.com/office/drawing/2014/main" id="{518FD600-5ABC-4170-B4AB-A594F16F184B}"/>
              </a:ext>
            </a:extLst>
          </p:cNvPr>
          <p:cNvSpPr txBox="1">
            <a:spLocks noChangeArrowheads="1"/>
          </p:cNvSpPr>
          <p:nvPr/>
        </p:nvSpPr>
        <p:spPr bwMode="auto">
          <a:xfrm>
            <a:off x="567044" y="108885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练习</a:t>
            </a:r>
            <a:endParaRPr lang="zh-CN" altLang="en-US" sz="2800"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48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Effect transition="in" filter="fade">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p:bldP spid="29" grpId="0" animBg="1"/>
      <p:bldP spid="30" grpId="0"/>
      <p:bldP spid="31" grpId="0" animBg="1"/>
      <p:bldP spid="32" grpId="0"/>
      <p:bldP spid="33" grpId="0" animBg="1"/>
      <p:bldP spid="3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6" name="Rectangle 3">
            <a:extLst>
              <a:ext uri="{FF2B5EF4-FFF2-40B4-BE49-F238E27FC236}">
                <a16:creationId xmlns:a16="http://schemas.microsoft.com/office/drawing/2014/main" id="{60989515-CD7F-41F6-8D14-96C8E0F27940}"/>
              </a:ext>
            </a:extLst>
          </p:cNvPr>
          <p:cNvSpPr txBox="1">
            <a:spLocks noChangeArrowheads="1"/>
          </p:cNvSpPr>
          <p:nvPr/>
        </p:nvSpPr>
        <p:spPr>
          <a:xfrm>
            <a:off x="393824" y="1220502"/>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en-US" altLang="zh-CN"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Huffman</a:t>
            </a:r>
            <a:r>
              <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树的存储结构</a:t>
            </a:r>
          </a:p>
          <a:p>
            <a:pPr lvl="1" eaLnBrk="1" hangingPunct="1">
              <a:defRPr/>
            </a:pP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设置一个数组（向量）</a:t>
            </a:r>
            <a:r>
              <a:rPr lang="en-US" altLang="zh-CN" sz="2400" b="1" kern="0" dirty="0" err="1">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huffTree</a:t>
            </a: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[2n-1]</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保存哈夫曼树中各点的信息，数组（向量）元素的结点结构 。</a:t>
            </a:r>
          </a:p>
          <a:p>
            <a:pPr eaLnBrk="1" hangingPunct="1">
              <a:defRPr/>
            </a:pP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endPar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data</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：编码值</a:t>
            </a:r>
          </a:p>
          <a:p>
            <a:pPr eaLnBrk="1" hangingPunct="1">
              <a:defRPr/>
            </a:pP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weight</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：权值域，保存该结点的权值；</a:t>
            </a:r>
          </a:p>
          <a:p>
            <a:pPr eaLnBrk="1" hangingPunct="1">
              <a:defRPr/>
            </a:pPr>
            <a:r>
              <a:rPr lang="en-US" altLang="zh-CN" sz="2400" b="1" kern="0" dirty="0" err="1">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lchild</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：指针域，结点的左孩子结点在数组中的下标；</a:t>
            </a:r>
          </a:p>
          <a:p>
            <a:pPr eaLnBrk="1" hangingPunct="1">
              <a:defRPr/>
            </a:pPr>
            <a:r>
              <a:rPr lang="en-US" altLang="zh-CN" sz="2400" b="1" kern="0" dirty="0" err="1">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rchild</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：指针域，结点的右孩子结点在数组中的下标；</a:t>
            </a:r>
          </a:p>
          <a:p>
            <a:pPr eaLnBrk="1" hangingPunct="1">
              <a:defRPr/>
            </a:pPr>
            <a:r>
              <a:rPr lang="en-US" altLang="zh-CN"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parent</a:t>
            </a:r>
            <a:r>
              <a:rPr lang="zh-CN" altLang="en-US" sz="24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：指针域，该结点的双亲结点在数组中的下标。</a:t>
            </a:r>
          </a:p>
        </p:txBody>
      </p:sp>
      <p:grpSp>
        <p:nvGrpSpPr>
          <p:cNvPr id="37" name="Group 10">
            <a:extLst>
              <a:ext uri="{FF2B5EF4-FFF2-40B4-BE49-F238E27FC236}">
                <a16:creationId xmlns:a16="http://schemas.microsoft.com/office/drawing/2014/main" id="{974E022E-64CF-485B-996D-A9C00C484E7A}"/>
              </a:ext>
            </a:extLst>
          </p:cNvPr>
          <p:cNvGrpSpPr>
            <a:grpSpLocks/>
          </p:cNvGrpSpPr>
          <p:nvPr/>
        </p:nvGrpSpPr>
        <p:grpSpPr bwMode="auto">
          <a:xfrm>
            <a:off x="1116930" y="2916792"/>
            <a:ext cx="6783387" cy="741363"/>
            <a:chOff x="459" y="2108"/>
            <a:chExt cx="4273" cy="467"/>
          </a:xfrm>
        </p:grpSpPr>
        <p:sp>
          <p:nvSpPr>
            <p:cNvPr id="38" name="Text Box 5">
              <a:extLst>
                <a:ext uri="{FF2B5EF4-FFF2-40B4-BE49-F238E27FC236}">
                  <a16:creationId xmlns:a16="http://schemas.microsoft.com/office/drawing/2014/main" id="{4FC011CA-0C0B-4EE7-8269-BEF3A2A20CBC}"/>
                </a:ext>
              </a:extLst>
            </p:cNvPr>
            <p:cNvSpPr txBox="1">
              <a:spLocks noChangeArrowheads="1"/>
            </p:cNvSpPr>
            <p:nvPr/>
          </p:nvSpPr>
          <p:spPr bwMode="auto">
            <a:xfrm>
              <a:off x="459" y="2130"/>
              <a:ext cx="4273" cy="408"/>
            </a:xfrm>
            <a:prstGeom prst="rect">
              <a:avLst/>
            </a:prstGeom>
            <a:noFill/>
            <a:ln w="38100">
              <a:solidFill>
                <a:srgbClr val="000000"/>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bIns="10800"/>
            <a:lstStyle/>
            <a:p>
              <a:pPr algn="just">
                <a:defRPr/>
              </a:pPr>
              <a:r>
                <a:rPr lang="zh-CN" altLang="en-US" sz="3200">
                  <a:effectLst>
                    <a:outerShdw blurRad="38100" dist="38100" dir="2700000" algn="tl">
                      <a:srgbClr val="C0C0C0"/>
                    </a:outerShdw>
                  </a:effectLst>
                  <a:latin typeface="Times New Roman" pitchFamily="18" charset="0"/>
                </a:rPr>
                <a:t> </a:t>
              </a:r>
              <a:r>
                <a:rPr lang="en-US" altLang="zh-CN" sz="3200">
                  <a:effectLst>
                    <a:outerShdw blurRad="38100" dist="38100" dir="2700000" algn="tl">
                      <a:srgbClr val="C0C0C0"/>
                    </a:outerShdw>
                  </a:effectLst>
                  <a:latin typeface="Times New Roman" pitchFamily="18" charset="0"/>
                </a:rPr>
                <a:t>data   weight     lchild     rchild    parent</a:t>
              </a:r>
            </a:p>
          </p:txBody>
        </p:sp>
        <p:sp>
          <p:nvSpPr>
            <p:cNvPr id="39" name="Line 6">
              <a:extLst>
                <a:ext uri="{FF2B5EF4-FFF2-40B4-BE49-F238E27FC236}">
                  <a16:creationId xmlns:a16="http://schemas.microsoft.com/office/drawing/2014/main" id="{00AAF3BB-3FF8-4CC1-9A60-2397EAF79A23}"/>
                </a:ext>
              </a:extLst>
            </p:cNvPr>
            <p:cNvSpPr>
              <a:spLocks noChangeShapeType="1"/>
            </p:cNvSpPr>
            <p:nvPr/>
          </p:nvSpPr>
          <p:spPr bwMode="auto">
            <a:xfrm flipH="1">
              <a:off x="2084" y="2138"/>
              <a:ext cx="0" cy="4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endParaRPr lang="zh-CN" altLang="en-US"/>
            </a:p>
          </p:txBody>
        </p:sp>
        <p:sp>
          <p:nvSpPr>
            <p:cNvPr id="40" name="Line 7">
              <a:extLst>
                <a:ext uri="{FF2B5EF4-FFF2-40B4-BE49-F238E27FC236}">
                  <a16:creationId xmlns:a16="http://schemas.microsoft.com/office/drawing/2014/main" id="{22A04821-A8C5-4787-B0DE-7CE8BF8C633B}"/>
                </a:ext>
              </a:extLst>
            </p:cNvPr>
            <p:cNvSpPr>
              <a:spLocks noChangeShapeType="1"/>
            </p:cNvSpPr>
            <p:nvPr/>
          </p:nvSpPr>
          <p:spPr bwMode="auto">
            <a:xfrm flipH="1">
              <a:off x="2890" y="2141"/>
              <a:ext cx="0" cy="4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endParaRPr lang="zh-CN" altLang="en-US"/>
            </a:p>
          </p:txBody>
        </p:sp>
        <p:sp>
          <p:nvSpPr>
            <p:cNvPr id="41" name="Line 8">
              <a:extLst>
                <a:ext uri="{FF2B5EF4-FFF2-40B4-BE49-F238E27FC236}">
                  <a16:creationId xmlns:a16="http://schemas.microsoft.com/office/drawing/2014/main" id="{C1FD1D20-B3EF-4560-94F7-4CA55BF464D8}"/>
                </a:ext>
              </a:extLst>
            </p:cNvPr>
            <p:cNvSpPr>
              <a:spLocks noChangeShapeType="1"/>
            </p:cNvSpPr>
            <p:nvPr/>
          </p:nvSpPr>
          <p:spPr bwMode="auto">
            <a:xfrm flipH="1">
              <a:off x="3848" y="2145"/>
              <a:ext cx="0" cy="4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endParaRPr lang="zh-CN" altLang="en-US"/>
            </a:p>
          </p:txBody>
        </p:sp>
        <p:sp>
          <p:nvSpPr>
            <p:cNvPr id="42" name="Line 9">
              <a:extLst>
                <a:ext uri="{FF2B5EF4-FFF2-40B4-BE49-F238E27FC236}">
                  <a16:creationId xmlns:a16="http://schemas.microsoft.com/office/drawing/2014/main" id="{F7492FF5-DAA4-45E6-B52C-03AAC86BCDA1}"/>
                </a:ext>
              </a:extLst>
            </p:cNvPr>
            <p:cNvSpPr>
              <a:spLocks noChangeShapeType="1"/>
            </p:cNvSpPr>
            <p:nvPr/>
          </p:nvSpPr>
          <p:spPr bwMode="auto">
            <a:xfrm flipH="1">
              <a:off x="1149" y="2108"/>
              <a:ext cx="0" cy="4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endParaRPr lang="zh-CN" altLang="en-US"/>
            </a:p>
          </p:txBody>
        </p:sp>
      </p:grpSp>
    </p:spTree>
    <p:extLst>
      <p:ext uri="{BB962C8B-B14F-4D97-AF65-F5344CB8AC3E}">
        <p14:creationId xmlns:p14="http://schemas.microsoft.com/office/powerpoint/2010/main" val="82081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10" name="Rectangle 2">
            <a:extLst>
              <a:ext uri="{FF2B5EF4-FFF2-40B4-BE49-F238E27FC236}">
                <a16:creationId xmlns:a16="http://schemas.microsoft.com/office/drawing/2014/main" id="{4B16BCBE-3388-44F1-8FEB-D5EAAA84B98E}"/>
              </a:ext>
            </a:extLst>
          </p:cNvPr>
          <p:cNvSpPr>
            <a:spLocks noChangeArrowheads="1"/>
          </p:cNvSpPr>
          <p:nvPr/>
        </p:nvSpPr>
        <p:spPr bwMode="auto">
          <a:xfrm>
            <a:off x="3282950" y="2050267"/>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 name="Line 3">
            <a:extLst>
              <a:ext uri="{FF2B5EF4-FFF2-40B4-BE49-F238E27FC236}">
                <a16:creationId xmlns:a16="http://schemas.microsoft.com/office/drawing/2014/main" id="{5A697CB8-5171-43B4-BAF7-50135D5392F5}"/>
              </a:ext>
            </a:extLst>
          </p:cNvPr>
          <p:cNvSpPr>
            <a:spLocks noChangeShapeType="1"/>
          </p:cNvSpPr>
          <p:nvPr/>
        </p:nvSpPr>
        <p:spPr bwMode="auto">
          <a:xfrm>
            <a:off x="5645150" y="2050267"/>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4">
            <a:extLst>
              <a:ext uri="{FF2B5EF4-FFF2-40B4-BE49-F238E27FC236}">
                <a16:creationId xmlns:a16="http://schemas.microsoft.com/office/drawing/2014/main" id="{389FB663-B7E8-403D-A512-A94B853DE58A}"/>
              </a:ext>
            </a:extLst>
          </p:cNvPr>
          <p:cNvSpPr>
            <a:spLocks noChangeShapeType="1"/>
          </p:cNvSpPr>
          <p:nvPr/>
        </p:nvSpPr>
        <p:spPr bwMode="auto">
          <a:xfrm>
            <a:off x="7016750" y="2050267"/>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5">
            <a:extLst>
              <a:ext uri="{FF2B5EF4-FFF2-40B4-BE49-F238E27FC236}">
                <a16:creationId xmlns:a16="http://schemas.microsoft.com/office/drawing/2014/main" id="{210DADC9-4573-4AC5-AB52-08D6C510EBA9}"/>
              </a:ext>
            </a:extLst>
          </p:cNvPr>
          <p:cNvSpPr>
            <a:spLocks noChangeShapeType="1"/>
          </p:cNvSpPr>
          <p:nvPr/>
        </p:nvSpPr>
        <p:spPr bwMode="auto">
          <a:xfrm>
            <a:off x="4425950" y="2050267"/>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6">
            <a:extLst>
              <a:ext uri="{FF2B5EF4-FFF2-40B4-BE49-F238E27FC236}">
                <a16:creationId xmlns:a16="http://schemas.microsoft.com/office/drawing/2014/main" id="{A0761DF3-3332-47C5-A760-D0EBB6533372}"/>
              </a:ext>
            </a:extLst>
          </p:cNvPr>
          <p:cNvSpPr txBox="1">
            <a:spLocks noChangeArrowheads="1"/>
          </p:cNvSpPr>
          <p:nvPr/>
        </p:nvSpPr>
        <p:spPr bwMode="auto">
          <a:xfrm>
            <a:off x="3232150" y="1454954"/>
            <a:ext cx="545623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defRPr/>
            </a:pPr>
            <a:r>
              <a:rPr kumimoji="1" lang="en-US" altLang="zh-CN" sz="2800" b="1">
                <a:solidFill>
                  <a:srgbClr val="FF0000"/>
                </a:solidFill>
                <a:effectLst>
                  <a:outerShdw blurRad="38100" dist="38100" dir="2700000" algn="tl">
                    <a:srgbClr val="C0C0C0"/>
                  </a:outerShdw>
                </a:effectLst>
                <a:latin typeface="Times New Roman" pitchFamily="18" charset="0"/>
              </a:rPr>
              <a:t>weight  parent     lchild     rchild</a:t>
            </a:r>
            <a:endParaRPr kumimoji="1" lang="en-US" altLang="zh-CN" sz="2800">
              <a:solidFill>
                <a:srgbClr val="FF0000"/>
              </a:solidFill>
              <a:effectLst>
                <a:outerShdw blurRad="38100" dist="38100" dir="2700000" algn="tl">
                  <a:srgbClr val="C0C0C0"/>
                </a:outerShdw>
              </a:effectLst>
              <a:latin typeface="Times New Roman" pitchFamily="18" charset="0"/>
            </a:endParaRPr>
          </a:p>
        </p:txBody>
      </p:sp>
      <p:sp>
        <p:nvSpPr>
          <p:cNvPr id="15" name="Text Box 7">
            <a:extLst>
              <a:ext uri="{FF2B5EF4-FFF2-40B4-BE49-F238E27FC236}">
                <a16:creationId xmlns:a16="http://schemas.microsoft.com/office/drawing/2014/main" id="{62384AC0-B308-4788-8B72-F30045164BE0}"/>
              </a:ext>
            </a:extLst>
          </p:cNvPr>
          <p:cNvSpPr txBox="1">
            <a:spLocks noChangeArrowheads="1"/>
          </p:cNvSpPr>
          <p:nvPr/>
        </p:nvSpPr>
        <p:spPr bwMode="auto">
          <a:xfrm>
            <a:off x="4749800" y="2074079"/>
            <a:ext cx="3311525" cy="236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lnSpc>
                <a:spcPct val="120000"/>
              </a:lnSpc>
              <a:spcBef>
                <a:spcPct val="20000"/>
              </a:spcBef>
              <a:defRPr/>
            </a:pP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p>
        </p:txBody>
      </p:sp>
      <p:sp>
        <p:nvSpPr>
          <p:cNvPr id="16" name="Line 8">
            <a:extLst>
              <a:ext uri="{FF2B5EF4-FFF2-40B4-BE49-F238E27FC236}">
                <a16:creationId xmlns:a16="http://schemas.microsoft.com/office/drawing/2014/main" id="{E493487A-61FC-43ED-8A20-7837C02BBB5E}"/>
              </a:ext>
            </a:extLst>
          </p:cNvPr>
          <p:cNvSpPr>
            <a:spLocks noChangeShapeType="1"/>
          </p:cNvSpPr>
          <p:nvPr/>
        </p:nvSpPr>
        <p:spPr bwMode="auto">
          <a:xfrm>
            <a:off x="3282950" y="26598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9">
            <a:extLst>
              <a:ext uri="{FF2B5EF4-FFF2-40B4-BE49-F238E27FC236}">
                <a16:creationId xmlns:a16="http://schemas.microsoft.com/office/drawing/2014/main" id="{3AB3F7E1-03BD-4292-BB6C-02AB7DA3750B}"/>
              </a:ext>
            </a:extLst>
          </p:cNvPr>
          <p:cNvSpPr>
            <a:spLocks noChangeShapeType="1"/>
          </p:cNvSpPr>
          <p:nvPr/>
        </p:nvSpPr>
        <p:spPr bwMode="auto">
          <a:xfrm>
            <a:off x="3282950" y="32694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0">
            <a:extLst>
              <a:ext uri="{FF2B5EF4-FFF2-40B4-BE49-F238E27FC236}">
                <a16:creationId xmlns:a16="http://schemas.microsoft.com/office/drawing/2014/main" id="{D63E2A52-B137-46E4-8316-8DECC8238204}"/>
              </a:ext>
            </a:extLst>
          </p:cNvPr>
          <p:cNvSpPr>
            <a:spLocks noChangeShapeType="1"/>
          </p:cNvSpPr>
          <p:nvPr/>
        </p:nvSpPr>
        <p:spPr bwMode="auto">
          <a:xfrm>
            <a:off x="3282950" y="38790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1">
            <a:extLst>
              <a:ext uri="{FF2B5EF4-FFF2-40B4-BE49-F238E27FC236}">
                <a16:creationId xmlns:a16="http://schemas.microsoft.com/office/drawing/2014/main" id="{1E648511-4930-48B6-A4E6-F71E46BE94E4}"/>
              </a:ext>
            </a:extLst>
          </p:cNvPr>
          <p:cNvSpPr>
            <a:spLocks noChangeShapeType="1"/>
          </p:cNvSpPr>
          <p:nvPr/>
        </p:nvSpPr>
        <p:spPr bwMode="auto">
          <a:xfrm>
            <a:off x="3282950" y="44886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2">
            <a:extLst>
              <a:ext uri="{FF2B5EF4-FFF2-40B4-BE49-F238E27FC236}">
                <a16:creationId xmlns:a16="http://schemas.microsoft.com/office/drawing/2014/main" id="{AB94166B-C4E8-4731-B58A-D3642042558F}"/>
              </a:ext>
            </a:extLst>
          </p:cNvPr>
          <p:cNvSpPr>
            <a:spLocks noChangeShapeType="1"/>
          </p:cNvSpPr>
          <p:nvPr/>
        </p:nvSpPr>
        <p:spPr bwMode="auto">
          <a:xfrm>
            <a:off x="3282950" y="50982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3">
            <a:extLst>
              <a:ext uri="{FF2B5EF4-FFF2-40B4-BE49-F238E27FC236}">
                <a16:creationId xmlns:a16="http://schemas.microsoft.com/office/drawing/2014/main" id="{1D9C8835-9D3E-4584-B508-76360538D172}"/>
              </a:ext>
            </a:extLst>
          </p:cNvPr>
          <p:cNvSpPr>
            <a:spLocks noChangeShapeType="1"/>
          </p:cNvSpPr>
          <p:nvPr/>
        </p:nvSpPr>
        <p:spPr bwMode="auto">
          <a:xfrm>
            <a:off x="3282950" y="5707867"/>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4">
            <a:extLst>
              <a:ext uri="{FF2B5EF4-FFF2-40B4-BE49-F238E27FC236}">
                <a16:creationId xmlns:a16="http://schemas.microsoft.com/office/drawing/2014/main" id="{4170C836-1CE5-405C-B668-D91781187FAA}"/>
              </a:ext>
            </a:extLst>
          </p:cNvPr>
          <p:cNvSpPr txBox="1">
            <a:spLocks noChangeArrowheads="1"/>
          </p:cNvSpPr>
          <p:nvPr/>
        </p:nvSpPr>
        <p:spPr bwMode="auto">
          <a:xfrm>
            <a:off x="2844800" y="2129642"/>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0</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1</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2</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3</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4</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5</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6</a:t>
            </a:r>
            <a:endParaRPr kumimoji="1" lang="en-US" altLang="zh-CN" sz="2400">
              <a:effectLst>
                <a:outerShdw blurRad="38100" dist="38100" dir="2700000" algn="tl">
                  <a:srgbClr val="C0C0C0"/>
                </a:outerShdw>
              </a:effectLst>
              <a:latin typeface="Times New Roman" pitchFamily="18" charset="0"/>
            </a:endParaRPr>
          </a:p>
        </p:txBody>
      </p:sp>
      <p:sp>
        <p:nvSpPr>
          <p:cNvPr id="23" name="Text Box 15">
            <a:extLst>
              <a:ext uri="{FF2B5EF4-FFF2-40B4-BE49-F238E27FC236}">
                <a16:creationId xmlns:a16="http://schemas.microsoft.com/office/drawing/2014/main" id="{4F79DFC0-24F4-46B3-A9F7-FD117FD1D328}"/>
              </a:ext>
            </a:extLst>
          </p:cNvPr>
          <p:cNvSpPr txBox="1">
            <a:spLocks noChangeArrowheads="1"/>
          </p:cNvSpPr>
          <p:nvPr/>
        </p:nvSpPr>
        <p:spPr bwMode="auto">
          <a:xfrm>
            <a:off x="1381125" y="1106412"/>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400" b="1">
                <a:solidFill>
                  <a:srgbClr val="FF0000"/>
                </a:solidFill>
                <a:effectLst>
                  <a:outerShdw blurRad="38100" dist="38100" dir="2700000" algn="tl">
                    <a:srgbClr val="C0C0C0"/>
                  </a:outerShdw>
                </a:effectLst>
                <a:latin typeface="Times New Roman" pitchFamily="18" charset="0"/>
                <a:ea typeface="楷体_GB2312" pitchFamily="49" charset="-122"/>
              </a:rPr>
              <a:t>初 态</a:t>
            </a:r>
          </a:p>
        </p:txBody>
      </p:sp>
      <p:sp>
        <p:nvSpPr>
          <p:cNvPr id="24" name="Oval 18">
            <a:extLst>
              <a:ext uri="{FF2B5EF4-FFF2-40B4-BE49-F238E27FC236}">
                <a16:creationId xmlns:a16="http://schemas.microsoft.com/office/drawing/2014/main" id="{4922B500-2E7B-4B63-9A92-090F25914FFF}"/>
              </a:ext>
            </a:extLst>
          </p:cNvPr>
          <p:cNvSpPr>
            <a:spLocks noChangeArrowheads="1"/>
          </p:cNvSpPr>
          <p:nvPr/>
        </p:nvSpPr>
        <p:spPr bwMode="auto">
          <a:xfrm>
            <a:off x="819150" y="1761342"/>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 name="Oval 19">
            <a:extLst>
              <a:ext uri="{FF2B5EF4-FFF2-40B4-BE49-F238E27FC236}">
                <a16:creationId xmlns:a16="http://schemas.microsoft.com/office/drawing/2014/main" id="{388707F6-5252-42C4-90F8-17C8B5B9763D}"/>
              </a:ext>
            </a:extLst>
          </p:cNvPr>
          <p:cNvSpPr>
            <a:spLocks noChangeArrowheads="1"/>
          </p:cNvSpPr>
          <p:nvPr/>
        </p:nvSpPr>
        <p:spPr bwMode="auto">
          <a:xfrm>
            <a:off x="252413" y="1762929"/>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 name="Oval 20">
            <a:extLst>
              <a:ext uri="{FF2B5EF4-FFF2-40B4-BE49-F238E27FC236}">
                <a16:creationId xmlns:a16="http://schemas.microsoft.com/office/drawing/2014/main" id="{4054AC75-BC7D-41E9-B5AB-F0BC6F35DAE1}"/>
              </a:ext>
            </a:extLst>
          </p:cNvPr>
          <p:cNvSpPr>
            <a:spLocks noChangeArrowheads="1"/>
          </p:cNvSpPr>
          <p:nvPr/>
        </p:nvSpPr>
        <p:spPr bwMode="auto">
          <a:xfrm>
            <a:off x="1917700" y="1774042"/>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 name="Oval 21">
            <a:extLst>
              <a:ext uri="{FF2B5EF4-FFF2-40B4-BE49-F238E27FC236}">
                <a16:creationId xmlns:a16="http://schemas.microsoft.com/office/drawing/2014/main" id="{33188365-059C-4DB5-AD66-2777ACAD9E76}"/>
              </a:ext>
            </a:extLst>
          </p:cNvPr>
          <p:cNvSpPr>
            <a:spLocks noChangeArrowheads="1"/>
          </p:cNvSpPr>
          <p:nvPr/>
        </p:nvSpPr>
        <p:spPr bwMode="auto">
          <a:xfrm>
            <a:off x="1368425" y="1775629"/>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 name="Text Box 22">
            <a:extLst>
              <a:ext uri="{FF2B5EF4-FFF2-40B4-BE49-F238E27FC236}">
                <a16:creationId xmlns:a16="http://schemas.microsoft.com/office/drawing/2014/main" id="{CA93C034-DC19-4466-B31B-57BB0F8561DF}"/>
              </a:ext>
            </a:extLst>
          </p:cNvPr>
          <p:cNvSpPr txBox="1">
            <a:spLocks noChangeArrowheads="1"/>
          </p:cNvSpPr>
          <p:nvPr/>
        </p:nvSpPr>
        <p:spPr bwMode="auto">
          <a:xfrm>
            <a:off x="1965325" y="1770867"/>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7</a:t>
            </a:r>
          </a:p>
        </p:txBody>
      </p:sp>
      <p:sp>
        <p:nvSpPr>
          <p:cNvPr id="29" name="Text Box 23">
            <a:extLst>
              <a:ext uri="{FF2B5EF4-FFF2-40B4-BE49-F238E27FC236}">
                <a16:creationId xmlns:a16="http://schemas.microsoft.com/office/drawing/2014/main" id="{A59EFB44-CE10-45AD-806A-93435C99DC43}"/>
              </a:ext>
            </a:extLst>
          </p:cNvPr>
          <p:cNvSpPr txBox="1">
            <a:spLocks noChangeArrowheads="1"/>
          </p:cNvSpPr>
          <p:nvPr/>
        </p:nvSpPr>
        <p:spPr bwMode="auto">
          <a:xfrm>
            <a:off x="1409700" y="1789917"/>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5</a:t>
            </a:r>
          </a:p>
        </p:txBody>
      </p:sp>
      <p:sp>
        <p:nvSpPr>
          <p:cNvPr id="30" name="Text Box 24">
            <a:extLst>
              <a:ext uri="{FF2B5EF4-FFF2-40B4-BE49-F238E27FC236}">
                <a16:creationId xmlns:a16="http://schemas.microsoft.com/office/drawing/2014/main" id="{12BFEE70-18F9-4DBF-821B-6053DA9F8C2A}"/>
              </a:ext>
            </a:extLst>
          </p:cNvPr>
          <p:cNvSpPr txBox="1">
            <a:spLocks noChangeArrowheads="1"/>
          </p:cNvSpPr>
          <p:nvPr/>
        </p:nvSpPr>
        <p:spPr bwMode="auto">
          <a:xfrm>
            <a:off x="311150" y="1753404"/>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2</a:t>
            </a:r>
          </a:p>
        </p:txBody>
      </p:sp>
      <p:sp>
        <p:nvSpPr>
          <p:cNvPr id="31" name="Text Box 25">
            <a:extLst>
              <a:ext uri="{FF2B5EF4-FFF2-40B4-BE49-F238E27FC236}">
                <a16:creationId xmlns:a16="http://schemas.microsoft.com/office/drawing/2014/main" id="{206BB135-15D1-4509-AB72-0C97F5EF9C44}"/>
              </a:ext>
            </a:extLst>
          </p:cNvPr>
          <p:cNvSpPr txBox="1">
            <a:spLocks noChangeArrowheads="1"/>
          </p:cNvSpPr>
          <p:nvPr/>
        </p:nvSpPr>
        <p:spPr bwMode="auto">
          <a:xfrm>
            <a:off x="841375" y="1781979"/>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4</a:t>
            </a:r>
          </a:p>
        </p:txBody>
      </p:sp>
      <p:sp>
        <p:nvSpPr>
          <p:cNvPr id="32" name="Text Box 26">
            <a:extLst>
              <a:ext uri="{FF2B5EF4-FFF2-40B4-BE49-F238E27FC236}">
                <a16:creationId xmlns:a16="http://schemas.microsoft.com/office/drawing/2014/main" id="{F68DF33F-E527-4410-9AF3-0EBC967BED9A}"/>
              </a:ext>
            </a:extLst>
          </p:cNvPr>
          <p:cNvSpPr txBox="1">
            <a:spLocks noChangeArrowheads="1"/>
          </p:cNvSpPr>
          <p:nvPr/>
        </p:nvSpPr>
        <p:spPr bwMode="auto">
          <a:xfrm>
            <a:off x="3617913" y="2056617"/>
            <a:ext cx="382587" cy="24003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2</a:t>
            </a: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4</a:t>
            </a: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5</a:t>
            </a: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7</a:t>
            </a:r>
          </a:p>
        </p:txBody>
      </p:sp>
    </p:spTree>
    <p:extLst>
      <p:ext uri="{BB962C8B-B14F-4D97-AF65-F5344CB8AC3E}">
        <p14:creationId xmlns:p14="http://schemas.microsoft.com/office/powerpoint/2010/main" val="375336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3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29416391-5B59-495B-97F1-EE617721235B}"/>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树结构和线性结构的比较</a:t>
            </a:r>
            <a:endPar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 Box 4">
            <a:extLst>
              <a:ext uri="{FF2B5EF4-FFF2-40B4-BE49-F238E27FC236}">
                <a16:creationId xmlns:a16="http://schemas.microsoft.com/office/drawing/2014/main" id="{90B81FA4-A077-47C8-A92E-E88075DFE421}"/>
              </a:ext>
            </a:extLst>
          </p:cNvPr>
          <p:cNvSpPr txBox="1">
            <a:spLocks noChangeArrowheads="1"/>
          </p:cNvSpPr>
          <p:nvPr/>
        </p:nvSpPr>
        <p:spPr bwMode="auto">
          <a:xfrm>
            <a:off x="737901" y="2341562"/>
            <a:ext cx="2057400" cy="51911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zh-CN" altLang="en-US" sz="2800" b="1">
                <a:solidFill>
                  <a:srgbClr val="FF0000"/>
                </a:solidFill>
                <a:effectLst>
                  <a:outerShdw blurRad="38100" dist="38100" dir="2700000" algn="tl">
                    <a:srgbClr val="C0C0C0"/>
                  </a:outerShdw>
                </a:effectLst>
                <a:latin typeface="Times New Roman" pitchFamily="18" charset="0"/>
              </a:rPr>
              <a:t>线性结构</a:t>
            </a:r>
          </a:p>
        </p:txBody>
      </p:sp>
      <p:sp>
        <p:nvSpPr>
          <p:cNvPr id="5" name="Text Box 5">
            <a:extLst>
              <a:ext uri="{FF2B5EF4-FFF2-40B4-BE49-F238E27FC236}">
                <a16:creationId xmlns:a16="http://schemas.microsoft.com/office/drawing/2014/main" id="{F5BBDE99-46DD-4A5F-842C-5854BB7B044C}"/>
              </a:ext>
            </a:extLst>
          </p:cNvPr>
          <p:cNvSpPr txBox="1">
            <a:spLocks noChangeArrowheads="1"/>
          </p:cNvSpPr>
          <p:nvPr/>
        </p:nvSpPr>
        <p:spPr bwMode="auto">
          <a:xfrm>
            <a:off x="5047964" y="2328862"/>
            <a:ext cx="2133600" cy="51911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zh-CN" altLang="en-US" sz="2800" b="1">
                <a:solidFill>
                  <a:srgbClr val="FF0000"/>
                </a:solidFill>
                <a:effectLst>
                  <a:outerShdw blurRad="38100" dist="38100" dir="2700000" algn="tl">
                    <a:srgbClr val="C0C0C0"/>
                  </a:outerShdw>
                </a:effectLst>
                <a:latin typeface="Times New Roman" pitchFamily="18" charset="0"/>
              </a:rPr>
              <a:t>树结构</a:t>
            </a:r>
          </a:p>
        </p:txBody>
      </p:sp>
      <p:grpSp>
        <p:nvGrpSpPr>
          <p:cNvPr id="6" name="Group 6">
            <a:extLst>
              <a:ext uri="{FF2B5EF4-FFF2-40B4-BE49-F238E27FC236}">
                <a16:creationId xmlns:a16="http://schemas.microsoft.com/office/drawing/2014/main" id="{4AB3CE3C-5DE4-4CE5-8AC8-1CAD402BF8F2}"/>
              </a:ext>
            </a:extLst>
          </p:cNvPr>
          <p:cNvGrpSpPr>
            <a:grpSpLocks/>
          </p:cNvGrpSpPr>
          <p:nvPr/>
        </p:nvGrpSpPr>
        <p:grpSpPr bwMode="auto">
          <a:xfrm>
            <a:off x="728376" y="2971800"/>
            <a:ext cx="7885113" cy="457200"/>
            <a:chOff x="438" y="1520"/>
            <a:chExt cx="4967" cy="288"/>
          </a:xfrm>
        </p:grpSpPr>
        <p:sp>
          <p:nvSpPr>
            <p:cNvPr id="7" name="Text Box 7">
              <a:extLst>
                <a:ext uri="{FF2B5EF4-FFF2-40B4-BE49-F238E27FC236}">
                  <a16:creationId xmlns:a16="http://schemas.microsoft.com/office/drawing/2014/main" id="{148BA8FD-F82C-4EBD-AF02-27A244982A24}"/>
                </a:ext>
              </a:extLst>
            </p:cNvPr>
            <p:cNvSpPr txBox="1">
              <a:spLocks noChangeArrowheads="1"/>
            </p:cNvSpPr>
            <p:nvPr/>
          </p:nvSpPr>
          <p:spPr bwMode="auto">
            <a:xfrm>
              <a:off x="438" y="1520"/>
              <a:ext cx="2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第</a:t>
              </a: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a:t>
              </a: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个数据元素</a:t>
              </a:r>
            </a:p>
          </p:txBody>
        </p:sp>
        <p:sp>
          <p:nvSpPr>
            <p:cNvPr id="8" name="Text Box 8">
              <a:extLst>
                <a:ext uri="{FF2B5EF4-FFF2-40B4-BE49-F238E27FC236}">
                  <a16:creationId xmlns:a16="http://schemas.microsoft.com/office/drawing/2014/main" id="{0719472A-E392-4DE7-8A78-04A58F449EA7}"/>
                </a:ext>
              </a:extLst>
            </p:cNvPr>
            <p:cNvSpPr txBox="1">
              <a:spLocks noChangeArrowheads="1"/>
            </p:cNvSpPr>
            <p:nvPr/>
          </p:nvSpPr>
          <p:spPr bwMode="auto">
            <a:xfrm>
              <a:off x="3177" y="1520"/>
              <a:ext cx="2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根结点（只有</a:t>
              </a: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a:t>
              </a: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个）</a:t>
              </a:r>
            </a:p>
          </p:txBody>
        </p:sp>
      </p:grpSp>
      <p:sp>
        <p:nvSpPr>
          <p:cNvPr id="9" name="Text Box 9">
            <a:extLst>
              <a:ext uri="{FF2B5EF4-FFF2-40B4-BE49-F238E27FC236}">
                <a16:creationId xmlns:a16="http://schemas.microsoft.com/office/drawing/2014/main" id="{6028363A-6112-4CF1-BB56-B2091F6CE913}"/>
              </a:ext>
            </a:extLst>
          </p:cNvPr>
          <p:cNvSpPr txBox="1">
            <a:spLocks noChangeArrowheads="1"/>
          </p:cNvSpPr>
          <p:nvPr/>
        </p:nvSpPr>
        <p:spPr bwMode="auto">
          <a:xfrm>
            <a:off x="2554001" y="337978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无前驱</a:t>
            </a:r>
          </a:p>
        </p:txBody>
      </p:sp>
      <p:sp>
        <p:nvSpPr>
          <p:cNvPr id="10" name="Text Box 10">
            <a:extLst>
              <a:ext uri="{FF2B5EF4-FFF2-40B4-BE49-F238E27FC236}">
                <a16:creationId xmlns:a16="http://schemas.microsoft.com/office/drawing/2014/main" id="{27296ACF-463F-4D7A-9929-26FDA8C1A120}"/>
              </a:ext>
            </a:extLst>
          </p:cNvPr>
          <p:cNvSpPr txBox="1">
            <a:spLocks noChangeArrowheads="1"/>
          </p:cNvSpPr>
          <p:nvPr/>
        </p:nvSpPr>
        <p:spPr bwMode="auto">
          <a:xfrm>
            <a:off x="7086314" y="3325812"/>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无双亲</a:t>
            </a:r>
          </a:p>
        </p:txBody>
      </p:sp>
      <p:grpSp>
        <p:nvGrpSpPr>
          <p:cNvPr id="11" name="Group 11">
            <a:extLst>
              <a:ext uri="{FF2B5EF4-FFF2-40B4-BE49-F238E27FC236}">
                <a16:creationId xmlns:a16="http://schemas.microsoft.com/office/drawing/2014/main" id="{8BD3E4BA-35BD-48B5-A60F-0EDF9EB4CE51}"/>
              </a:ext>
            </a:extLst>
          </p:cNvPr>
          <p:cNvGrpSpPr>
            <a:grpSpLocks/>
          </p:cNvGrpSpPr>
          <p:nvPr/>
        </p:nvGrpSpPr>
        <p:grpSpPr bwMode="auto">
          <a:xfrm>
            <a:off x="668051" y="3805237"/>
            <a:ext cx="8204200" cy="508000"/>
            <a:chOff x="400" y="2288"/>
            <a:chExt cx="5168" cy="320"/>
          </a:xfrm>
        </p:grpSpPr>
        <p:sp>
          <p:nvSpPr>
            <p:cNvPr id="12" name="Text Box 12">
              <a:extLst>
                <a:ext uri="{FF2B5EF4-FFF2-40B4-BE49-F238E27FC236}">
                  <a16:creationId xmlns:a16="http://schemas.microsoft.com/office/drawing/2014/main" id="{DA3F1C7E-F30B-45D4-B67D-3BB07D5BB381}"/>
                </a:ext>
              </a:extLst>
            </p:cNvPr>
            <p:cNvSpPr txBox="1">
              <a:spLocks noChangeArrowheads="1"/>
            </p:cNvSpPr>
            <p:nvPr/>
          </p:nvSpPr>
          <p:spPr bwMode="auto">
            <a:xfrm>
              <a:off x="400" y="2320"/>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最后</a:t>
              </a: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a:t>
              </a: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个数据元素</a:t>
              </a:r>
            </a:p>
          </p:txBody>
        </p:sp>
        <p:sp>
          <p:nvSpPr>
            <p:cNvPr id="13" name="Text Box 13">
              <a:extLst>
                <a:ext uri="{FF2B5EF4-FFF2-40B4-BE49-F238E27FC236}">
                  <a16:creationId xmlns:a16="http://schemas.microsoft.com/office/drawing/2014/main" id="{89F460E3-EB5C-4B04-8EA0-F9675BE06A54}"/>
                </a:ext>
              </a:extLst>
            </p:cNvPr>
            <p:cNvSpPr txBox="1">
              <a:spLocks noChangeArrowheads="1"/>
            </p:cNvSpPr>
            <p:nvPr/>
          </p:nvSpPr>
          <p:spPr bwMode="auto">
            <a:xfrm>
              <a:off x="3168" y="2288"/>
              <a:ext cx="2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400" b="1">
                  <a:latin typeface="微软雅黑" panose="020B0503020204020204" pitchFamily="34" charset="-122"/>
                  <a:ea typeface="微软雅黑" panose="020B0503020204020204" pitchFamily="34" charset="-122"/>
                </a:rPr>
                <a:t>叶子结点(可以有</a:t>
              </a:r>
              <a:r>
                <a:rPr lang="zh-CN" altLang="en-US" sz="2400" b="1">
                  <a:solidFill>
                    <a:srgbClr val="FF0000"/>
                  </a:solidFill>
                  <a:latin typeface="微软雅黑" panose="020B0503020204020204" pitchFamily="34" charset="-122"/>
                  <a:ea typeface="微软雅黑" panose="020B0503020204020204" pitchFamily="34" charset="-122"/>
                </a:rPr>
                <a:t>多</a:t>
              </a:r>
              <a:r>
                <a:rPr lang="zh-CN" altLang="en-US" sz="2400" b="1">
                  <a:latin typeface="微软雅黑" panose="020B0503020204020204" pitchFamily="34" charset="-122"/>
                  <a:ea typeface="微软雅黑" panose="020B0503020204020204" pitchFamily="34" charset="-122"/>
                </a:rPr>
                <a:t>个)</a:t>
              </a:r>
            </a:p>
          </p:txBody>
        </p:sp>
      </p:grpSp>
      <p:sp>
        <p:nvSpPr>
          <p:cNvPr id="14" name="Text Box 14">
            <a:extLst>
              <a:ext uri="{FF2B5EF4-FFF2-40B4-BE49-F238E27FC236}">
                <a16:creationId xmlns:a16="http://schemas.microsoft.com/office/drawing/2014/main" id="{45D8589E-3B7F-4919-94FE-F457D4CFA306}"/>
              </a:ext>
            </a:extLst>
          </p:cNvPr>
          <p:cNvSpPr txBox="1">
            <a:spLocks noChangeArrowheads="1"/>
          </p:cNvSpPr>
          <p:nvPr/>
        </p:nvSpPr>
        <p:spPr bwMode="auto">
          <a:xfrm>
            <a:off x="2538126" y="42576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无后继</a:t>
            </a:r>
          </a:p>
        </p:txBody>
      </p:sp>
      <p:sp>
        <p:nvSpPr>
          <p:cNvPr id="15" name="Text Box 15">
            <a:extLst>
              <a:ext uri="{FF2B5EF4-FFF2-40B4-BE49-F238E27FC236}">
                <a16:creationId xmlns:a16="http://schemas.microsoft.com/office/drawing/2014/main" id="{E8ACD9D4-8582-45CA-BF55-5C378633AB71}"/>
              </a:ext>
            </a:extLst>
          </p:cNvPr>
          <p:cNvSpPr txBox="1">
            <a:spLocks noChangeArrowheads="1"/>
          </p:cNvSpPr>
          <p:nvPr/>
        </p:nvSpPr>
        <p:spPr bwMode="auto">
          <a:xfrm>
            <a:off x="7062501" y="4271962"/>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无孩子</a:t>
            </a:r>
          </a:p>
        </p:txBody>
      </p:sp>
      <p:grpSp>
        <p:nvGrpSpPr>
          <p:cNvPr id="16" name="Group 16">
            <a:extLst>
              <a:ext uri="{FF2B5EF4-FFF2-40B4-BE49-F238E27FC236}">
                <a16:creationId xmlns:a16="http://schemas.microsoft.com/office/drawing/2014/main" id="{95AA5859-8959-44CC-BA22-06045B946CDE}"/>
              </a:ext>
            </a:extLst>
          </p:cNvPr>
          <p:cNvGrpSpPr>
            <a:grpSpLocks/>
          </p:cNvGrpSpPr>
          <p:nvPr/>
        </p:nvGrpSpPr>
        <p:grpSpPr bwMode="auto">
          <a:xfrm>
            <a:off x="690276" y="4700587"/>
            <a:ext cx="7772400" cy="469900"/>
            <a:chOff x="432" y="3104"/>
            <a:chExt cx="4896" cy="296"/>
          </a:xfrm>
        </p:grpSpPr>
        <p:sp>
          <p:nvSpPr>
            <p:cNvPr id="17" name="Text Box 17">
              <a:extLst>
                <a:ext uri="{FF2B5EF4-FFF2-40B4-BE49-F238E27FC236}">
                  <a16:creationId xmlns:a16="http://schemas.microsoft.com/office/drawing/2014/main" id="{384E0768-9966-415F-B2FE-73E4BF541FDA}"/>
                </a:ext>
              </a:extLst>
            </p:cNvPr>
            <p:cNvSpPr txBox="1">
              <a:spLocks noChangeArrowheads="1"/>
            </p:cNvSpPr>
            <p:nvPr/>
          </p:nvSpPr>
          <p:spPr bwMode="auto">
            <a:xfrm>
              <a:off x="432" y="3104"/>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其它数据元素</a:t>
              </a:r>
            </a:p>
          </p:txBody>
        </p:sp>
        <p:sp>
          <p:nvSpPr>
            <p:cNvPr id="18" name="Text Box 18">
              <a:extLst>
                <a:ext uri="{FF2B5EF4-FFF2-40B4-BE49-F238E27FC236}">
                  <a16:creationId xmlns:a16="http://schemas.microsoft.com/office/drawing/2014/main" id="{71D8150A-108C-4D9B-9ABF-3EFEA0F656F6}"/>
                </a:ext>
              </a:extLst>
            </p:cNvPr>
            <p:cNvSpPr txBox="1">
              <a:spLocks noChangeArrowheads="1"/>
            </p:cNvSpPr>
            <p:nvPr/>
          </p:nvSpPr>
          <p:spPr bwMode="auto">
            <a:xfrm>
              <a:off x="3216" y="3112"/>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其它结点</a:t>
              </a:r>
            </a:p>
          </p:txBody>
        </p:sp>
      </p:grpSp>
      <p:sp>
        <p:nvSpPr>
          <p:cNvPr id="19" name="Text Box 19">
            <a:extLst>
              <a:ext uri="{FF2B5EF4-FFF2-40B4-BE49-F238E27FC236}">
                <a16:creationId xmlns:a16="http://schemas.microsoft.com/office/drawing/2014/main" id="{EC309043-8EA1-493B-B4D7-AAF50E7C51AA}"/>
              </a:ext>
            </a:extLst>
          </p:cNvPr>
          <p:cNvSpPr txBox="1">
            <a:spLocks noChangeArrowheads="1"/>
          </p:cNvSpPr>
          <p:nvPr/>
        </p:nvSpPr>
        <p:spPr bwMode="auto">
          <a:xfrm>
            <a:off x="1309401" y="5192712"/>
            <a:ext cx="278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一个前驱,一个后继</a:t>
            </a:r>
          </a:p>
        </p:txBody>
      </p:sp>
      <p:sp>
        <p:nvSpPr>
          <p:cNvPr id="20" name="Text Box 20">
            <a:extLst>
              <a:ext uri="{FF2B5EF4-FFF2-40B4-BE49-F238E27FC236}">
                <a16:creationId xmlns:a16="http://schemas.microsoft.com/office/drawing/2014/main" id="{05BACA93-95B5-4C84-B81A-DF4734410E33}"/>
              </a:ext>
            </a:extLst>
          </p:cNvPr>
          <p:cNvSpPr txBox="1">
            <a:spLocks noChangeArrowheads="1"/>
          </p:cNvSpPr>
          <p:nvPr/>
        </p:nvSpPr>
        <p:spPr bwMode="auto">
          <a:xfrm>
            <a:off x="5762339" y="5224462"/>
            <a:ext cx="27352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一个双亲,多个孩子</a:t>
            </a:r>
          </a:p>
        </p:txBody>
      </p:sp>
      <p:sp>
        <p:nvSpPr>
          <p:cNvPr id="21" name="Text Box 21" descr="紫色网格">
            <a:extLst>
              <a:ext uri="{FF2B5EF4-FFF2-40B4-BE49-F238E27FC236}">
                <a16:creationId xmlns:a16="http://schemas.microsoft.com/office/drawing/2014/main" id="{F01AA069-01E4-4019-B111-4EC8ED4DCD00}"/>
              </a:ext>
            </a:extLst>
          </p:cNvPr>
          <p:cNvSpPr txBox="1">
            <a:spLocks noChangeArrowheads="1"/>
          </p:cNvSpPr>
          <p:nvPr/>
        </p:nvSpPr>
        <p:spPr bwMode="auto">
          <a:xfrm>
            <a:off x="4363751" y="2813050"/>
            <a:ext cx="198438" cy="3232150"/>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just">
              <a:spcBef>
                <a:spcPct val="50000"/>
              </a:spcBef>
              <a:defRPr/>
            </a:pPr>
            <a:endPar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22" name="Text Box 22">
            <a:extLst>
              <a:ext uri="{FF2B5EF4-FFF2-40B4-BE49-F238E27FC236}">
                <a16:creationId xmlns:a16="http://schemas.microsoft.com/office/drawing/2014/main" id="{F7A6BC9E-21B6-4D93-B996-8FFCA4C90E50}"/>
              </a:ext>
            </a:extLst>
          </p:cNvPr>
          <p:cNvSpPr txBox="1">
            <a:spLocks noChangeArrowheads="1"/>
          </p:cNvSpPr>
          <p:nvPr/>
        </p:nvSpPr>
        <p:spPr bwMode="auto">
          <a:xfrm>
            <a:off x="1757076" y="5740400"/>
            <a:ext cx="6335713" cy="51911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a:solidFill>
                  <a:srgbClr val="FF0000"/>
                </a:solidFill>
                <a:latin typeface="微软雅黑" panose="020B0503020204020204" pitchFamily="34" charset="-122"/>
                <a:ea typeface="微软雅黑" panose="020B0503020204020204" pitchFamily="34" charset="-122"/>
              </a:rPr>
              <a:t>一对一                               一对多</a:t>
            </a:r>
          </a:p>
        </p:txBody>
      </p:sp>
    </p:spTree>
    <p:extLst>
      <p:ext uri="{BB962C8B-B14F-4D97-AF65-F5344CB8AC3E}">
        <p14:creationId xmlns:p14="http://schemas.microsoft.com/office/powerpoint/2010/main" val="390421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slide(fromBottom)">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p:bldP spid="14" grpId="0"/>
      <p:bldP spid="15" grpId="0"/>
      <p:bldP spid="19" grpId="0"/>
      <p:bldP spid="20" grpId="0"/>
      <p:bldP spid="22"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0E63EA67-ABE6-4DD9-BB02-989842DF7247}"/>
              </a:ext>
            </a:extLst>
          </p:cNvPr>
          <p:cNvSpPr>
            <a:spLocks noChangeArrowheads="1"/>
          </p:cNvSpPr>
          <p:nvPr/>
        </p:nvSpPr>
        <p:spPr bwMode="auto">
          <a:xfrm>
            <a:off x="3351308" y="1992943"/>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 name="Line 3">
            <a:extLst>
              <a:ext uri="{FF2B5EF4-FFF2-40B4-BE49-F238E27FC236}">
                <a16:creationId xmlns:a16="http://schemas.microsoft.com/office/drawing/2014/main" id="{EDB78BF0-21C6-48BB-8B9F-B4D13CBF58F0}"/>
              </a:ext>
            </a:extLst>
          </p:cNvPr>
          <p:cNvSpPr>
            <a:spLocks noChangeShapeType="1"/>
          </p:cNvSpPr>
          <p:nvPr/>
        </p:nvSpPr>
        <p:spPr bwMode="auto">
          <a:xfrm>
            <a:off x="5713508" y="199294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a:extLst>
              <a:ext uri="{FF2B5EF4-FFF2-40B4-BE49-F238E27FC236}">
                <a16:creationId xmlns:a16="http://schemas.microsoft.com/office/drawing/2014/main" id="{C0A7FC9C-9203-4A42-A089-2A974E28FD2D}"/>
              </a:ext>
            </a:extLst>
          </p:cNvPr>
          <p:cNvSpPr>
            <a:spLocks noChangeShapeType="1"/>
          </p:cNvSpPr>
          <p:nvPr/>
        </p:nvSpPr>
        <p:spPr bwMode="auto">
          <a:xfrm>
            <a:off x="7085108" y="199294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a:extLst>
              <a:ext uri="{FF2B5EF4-FFF2-40B4-BE49-F238E27FC236}">
                <a16:creationId xmlns:a16="http://schemas.microsoft.com/office/drawing/2014/main" id="{0356FE81-4B21-4411-8D32-E16CE84E74CA}"/>
              </a:ext>
            </a:extLst>
          </p:cNvPr>
          <p:cNvSpPr>
            <a:spLocks noChangeShapeType="1"/>
          </p:cNvSpPr>
          <p:nvPr/>
        </p:nvSpPr>
        <p:spPr bwMode="auto">
          <a:xfrm>
            <a:off x="4494308" y="199294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a:extLst>
              <a:ext uri="{FF2B5EF4-FFF2-40B4-BE49-F238E27FC236}">
                <a16:creationId xmlns:a16="http://schemas.microsoft.com/office/drawing/2014/main" id="{9F8F966B-0829-4C25-B75D-1B34052AD28D}"/>
              </a:ext>
            </a:extLst>
          </p:cNvPr>
          <p:cNvSpPr txBox="1">
            <a:spLocks noChangeArrowheads="1"/>
          </p:cNvSpPr>
          <p:nvPr/>
        </p:nvSpPr>
        <p:spPr bwMode="auto">
          <a:xfrm>
            <a:off x="3684683" y="2004056"/>
            <a:ext cx="4506913" cy="24193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2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4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5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7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p>
        </p:txBody>
      </p:sp>
      <p:sp>
        <p:nvSpPr>
          <p:cNvPr id="8" name="Line 7">
            <a:extLst>
              <a:ext uri="{FF2B5EF4-FFF2-40B4-BE49-F238E27FC236}">
                <a16:creationId xmlns:a16="http://schemas.microsoft.com/office/drawing/2014/main" id="{B8AD63C2-0C03-492A-A5E3-B0164ECF547E}"/>
              </a:ext>
            </a:extLst>
          </p:cNvPr>
          <p:cNvSpPr>
            <a:spLocks noChangeShapeType="1"/>
          </p:cNvSpPr>
          <p:nvPr/>
        </p:nvSpPr>
        <p:spPr bwMode="auto">
          <a:xfrm>
            <a:off x="3351308" y="26025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a:extLst>
              <a:ext uri="{FF2B5EF4-FFF2-40B4-BE49-F238E27FC236}">
                <a16:creationId xmlns:a16="http://schemas.microsoft.com/office/drawing/2014/main" id="{BD176FFD-4C65-480E-9DD4-EB4A8FC0B333}"/>
              </a:ext>
            </a:extLst>
          </p:cNvPr>
          <p:cNvSpPr>
            <a:spLocks noChangeShapeType="1"/>
          </p:cNvSpPr>
          <p:nvPr/>
        </p:nvSpPr>
        <p:spPr bwMode="auto">
          <a:xfrm>
            <a:off x="3351308" y="32121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a:extLst>
              <a:ext uri="{FF2B5EF4-FFF2-40B4-BE49-F238E27FC236}">
                <a16:creationId xmlns:a16="http://schemas.microsoft.com/office/drawing/2014/main" id="{1CF3C5D1-CCCD-4EDA-A923-49FEAC8B4152}"/>
              </a:ext>
            </a:extLst>
          </p:cNvPr>
          <p:cNvSpPr>
            <a:spLocks noChangeShapeType="1"/>
          </p:cNvSpPr>
          <p:nvPr/>
        </p:nvSpPr>
        <p:spPr bwMode="auto">
          <a:xfrm>
            <a:off x="3351308" y="38217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a:extLst>
              <a:ext uri="{FF2B5EF4-FFF2-40B4-BE49-F238E27FC236}">
                <a16:creationId xmlns:a16="http://schemas.microsoft.com/office/drawing/2014/main" id="{1C1694EE-423E-4AB7-A3F9-A9CFC0CADA5F}"/>
              </a:ext>
            </a:extLst>
          </p:cNvPr>
          <p:cNvSpPr>
            <a:spLocks noChangeShapeType="1"/>
          </p:cNvSpPr>
          <p:nvPr/>
        </p:nvSpPr>
        <p:spPr bwMode="auto">
          <a:xfrm>
            <a:off x="3351308" y="44313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a:extLst>
              <a:ext uri="{FF2B5EF4-FFF2-40B4-BE49-F238E27FC236}">
                <a16:creationId xmlns:a16="http://schemas.microsoft.com/office/drawing/2014/main" id="{C14C196A-54A1-4230-A28E-BF09550EB22F}"/>
              </a:ext>
            </a:extLst>
          </p:cNvPr>
          <p:cNvSpPr>
            <a:spLocks noChangeShapeType="1"/>
          </p:cNvSpPr>
          <p:nvPr/>
        </p:nvSpPr>
        <p:spPr bwMode="auto">
          <a:xfrm>
            <a:off x="3351308" y="50409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a:extLst>
              <a:ext uri="{FF2B5EF4-FFF2-40B4-BE49-F238E27FC236}">
                <a16:creationId xmlns:a16="http://schemas.microsoft.com/office/drawing/2014/main" id="{62804117-3466-456D-8CF6-0D49B6B3676D}"/>
              </a:ext>
            </a:extLst>
          </p:cNvPr>
          <p:cNvSpPr>
            <a:spLocks noChangeShapeType="1"/>
          </p:cNvSpPr>
          <p:nvPr/>
        </p:nvSpPr>
        <p:spPr bwMode="auto">
          <a:xfrm>
            <a:off x="3351308" y="565054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3">
            <a:extLst>
              <a:ext uri="{FF2B5EF4-FFF2-40B4-BE49-F238E27FC236}">
                <a16:creationId xmlns:a16="http://schemas.microsoft.com/office/drawing/2014/main" id="{D6C0EAB5-0FA4-4933-B51E-5BF14A0CF7C3}"/>
              </a:ext>
            </a:extLst>
          </p:cNvPr>
          <p:cNvSpPr txBox="1">
            <a:spLocks noChangeArrowheads="1"/>
          </p:cNvSpPr>
          <p:nvPr/>
        </p:nvSpPr>
        <p:spPr bwMode="auto">
          <a:xfrm>
            <a:off x="2913158" y="2072318"/>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0</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1</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2</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3</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4</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5</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6</a:t>
            </a:r>
            <a:endParaRPr kumimoji="1" lang="en-US" altLang="zh-CN" sz="2400">
              <a:effectLst>
                <a:outerShdw blurRad="38100" dist="38100" dir="2700000" algn="tl">
                  <a:srgbClr val="C0C0C0"/>
                </a:outerShdw>
              </a:effectLst>
              <a:latin typeface="Times New Roman" pitchFamily="18" charset="0"/>
            </a:endParaRPr>
          </a:p>
        </p:txBody>
      </p:sp>
      <p:sp>
        <p:nvSpPr>
          <p:cNvPr id="15" name="Oval 17">
            <a:extLst>
              <a:ext uri="{FF2B5EF4-FFF2-40B4-BE49-F238E27FC236}">
                <a16:creationId xmlns:a16="http://schemas.microsoft.com/office/drawing/2014/main" id="{2E4D256C-AB35-4EA4-B2B0-E219BB2C44CE}"/>
              </a:ext>
            </a:extLst>
          </p:cNvPr>
          <p:cNvSpPr>
            <a:spLocks noChangeArrowheads="1"/>
          </p:cNvSpPr>
          <p:nvPr/>
        </p:nvSpPr>
        <p:spPr bwMode="auto">
          <a:xfrm>
            <a:off x="887508" y="1704018"/>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 name="Oval 18">
            <a:extLst>
              <a:ext uri="{FF2B5EF4-FFF2-40B4-BE49-F238E27FC236}">
                <a16:creationId xmlns:a16="http://schemas.microsoft.com/office/drawing/2014/main" id="{96512329-1009-4E10-B032-9C91C8FC2E08}"/>
              </a:ext>
            </a:extLst>
          </p:cNvPr>
          <p:cNvSpPr>
            <a:spLocks noChangeArrowheads="1"/>
          </p:cNvSpPr>
          <p:nvPr/>
        </p:nvSpPr>
        <p:spPr bwMode="auto">
          <a:xfrm>
            <a:off x="320771" y="170560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Oval 19">
            <a:extLst>
              <a:ext uri="{FF2B5EF4-FFF2-40B4-BE49-F238E27FC236}">
                <a16:creationId xmlns:a16="http://schemas.microsoft.com/office/drawing/2014/main" id="{7B33CB47-3185-4AFA-9B99-C4B585DD939F}"/>
              </a:ext>
            </a:extLst>
          </p:cNvPr>
          <p:cNvSpPr>
            <a:spLocks noChangeArrowheads="1"/>
          </p:cNvSpPr>
          <p:nvPr/>
        </p:nvSpPr>
        <p:spPr bwMode="auto">
          <a:xfrm>
            <a:off x="1986058" y="1716718"/>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 name="Oval 20">
            <a:extLst>
              <a:ext uri="{FF2B5EF4-FFF2-40B4-BE49-F238E27FC236}">
                <a16:creationId xmlns:a16="http://schemas.microsoft.com/office/drawing/2014/main" id="{D9A036CD-05D4-4E3D-975F-B368781F2D52}"/>
              </a:ext>
            </a:extLst>
          </p:cNvPr>
          <p:cNvSpPr>
            <a:spLocks noChangeArrowheads="1"/>
          </p:cNvSpPr>
          <p:nvPr/>
        </p:nvSpPr>
        <p:spPr bwMode="auto">
          <a:xfrm>
            <a:off x="1436783" y="171830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21">
            <a:extLst>
              <a:ext uri="{FF2B5EF4-FFF2-40B4-BE49-F238E27FC236}">
                <a16:creationId xmlns:a16="http://schemas.microsoft.com/office/drawing/2014/main" id="{7E31EEC9-D704-47CE-BABD-A93935A34A3D}"/>
              </a:ext>
            </a:extLst>
          </p:cNvPr>
          <p:cNvSpPr txBox="1">
            <a:spLocks noChangeArrowheads="1"/>
          </p:cNvSpPr>
          <p:nvPr/>
        </p:nvSpPr>
        <p:spPr bwMode="auto">
          <a:xfrm>
            <a:off x="2033683" y="1713543"/>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7</a:t>
            </a:r>
          </a:p>
        </p:txBody>
      </p:sp>
      <p:sp>
        <p:nvSpPr>
          <p:cNvPr id="20" name="Text Box 22">
            <a:extLst>
              <a:ext uri="{FF2B5EF4-FFF2-40B4-BE49-F238E27FC236}">
                <a16:creationId xmlns:a16="http://schemas.microsoft.com/office/drawing/2014/main" id="{B41733EA-F173-4194-A8D8-43F907C38609}"/>
              </a:ext>
            </a:extLst>
          </p:cNvPr>
          <p:cNvSpPr txBox="1">
            <a:spLocks noChangeArrowheads="1"/>
          </p:cNvSpPr>
          <p:nvPr/>
        </p:nvSpPr>
        <p:spPr bwMode="auto">
          <a:xfrm>
            <a:off x="1478058" y="1732593"/>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5</a:t>
            </a:r>
          </a:p>
        </p:txBody>
      </p:sp>
      <p:sp>
        <p:nvSpPr>
          <p:cNvPr id="21" name="Text Box 23">
            <a:extLst>
              <a:ext uri="{FF2B5EF4-FFF2-40B4-BE49-F238E27FC236}">
                <a16:creationId xmlns:a16="http://schemas.microsoft.com/office/drawing/2014/main" id="{C82DD48F-D282-466E-9D2C-48829FB52D61}"/>
              </a:ext>
            </a:extLst>
          </p:cNvPr>
          <p:cNvSpPr txBox="1">
            <a:spLocks noChangeArrowheads="1"/>
          </p:cNvSpPr>
          <p:nvPr/>
        </p:nvSpPr>
        <p:spPr bwMode="auto">
          <a:xfrm>
            <a:off x="379508" y="1696081"/>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2</a:t>
            </a:r>
          </a:p>
        </p:txBody>
      </p:sp>
      <p:sp>
        <p:nvSpPr>
          <p:cNvPr id="22" name="Text Box 24">
            <a:extLst>
              <a:ext uri="{FF2B5EF4-FFF2-40B4-BE49-F238E27FC236}">
                <a16:creationId xmlns:a16="http://schemas.microsoft.com/office/drawing/2014/main" id="{43EEF3E6-F7A0-4A43-9746-A12C07DADB13}"/>
              </a:ext>
            </a:extLst>
          </p:cNvPr>
          <p:cNvSpPr txBox="1">
            <a:spLocks noChangeArrowheads="1"/>
          </p:cNvSpPr>
          <p:nvPr/>
        </p:nvSpPr>
        <p:spPr bwMode="auto">
          <a:xfrm>
            <a:off x="909733" y="1724656"/>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4</a:t>
            </a:r>
          </a:p>
        </p:txBody>
      </p:sp>
      <p:grpSp>
        <p:nvGrpSpPr>
          <p:cNvPr id="23" name="Group 25">
            <a:extLst>
              <a:ext uri="{FF2B5EF4-FFF2-40B4-BE49-F238E27FC236}">
                <a16:creationId xmlns:a16="http://schemas.microsoft.com/office/drawing/2014/main" id="{5197D954-9DCE-496B-948A-B026633ADAE6}"/>
              </a:ext>
            </a:extLst>
          </p:cNvPr>
          <p:cNvGrpSpPr>
            <a:grpSpLocks/>
          </p:cNvGrpSpPr>
          <p:nvPr/>
        </p:nvGrpSpPr>
        <p:grpSpPr bwMode="auto">
          <a:xfrm>
            <a:off x="2206721" y="1892931"/>
            <a:ext cx="782637" cy="474662"/>
            <a:chOff x="1305" y="1749"/>
            <a:chExt cx="493" cy="299"/>
          </a:xfrm>
        </p:grpSpPr>
        <p:sp>
          <p:nvSpPr>
            <p:cNvPr id="24" name="Line 26">
              <a:extLst>
                <a:ext uri="{FF2B5EF4-FFF2-40B4-BE49-F238E27FC236}">
                  <a16:creationId xmlns:a16="http://schemas.microsoft.com/office/drawing/2014/main" id="{A7FB2391-7E47-41D0-A04A-B335B0554EBE}"/>
                </a:ext>
              </a:extLst>
            </p:cNvPr>
            <p:cNvSpPr>
              <a:spLocks noChangeShapeType="1"/>
            </p:cNvSpPr>
            <p:nvPr/>
          </p:nvSpPr>
          <p:spPr bwMode="auto">
            <a:xfrm>
              <a:off x="1536" y="2048"/>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27">
              <a:extLst>
                <a:ext uri="{FF2B5EF4-FFF2-40B4-BE49-F238E27FC236}">
                  <a16:creationId xmlns:a16="http://schemas.microsoft.com/office/drawing/2014/main" id="{F88DC4C8-51F1-44B6-885F-CD1EB5A37910}"/>
                </a:ext>
              </a:extLst>
            </p:cNvPr>
            <p:cNvSpPr txBox="1">
              <a:spLocks noChangeArrowheads="1"/>
            </p:cNvSpPr>
            <p:nvPr/>
          </p:nvSpPr>
          <p:spPr bwMode="auto">
            <a:xfrm>
              <a:off x="1305" y="1749"/>
              <a:ext cx="493"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least</a:t>
              </a:r>
            </a:p>
          </p:txBody>
        </p:sp>
      </p:grpSp>
      <p:grpSp>
        <p:nvGrpSpPr>
          <p:cNvPr id="26" name="Group 28">
            <a:extLst>
              <a:ext uri="{FF2B5EF4-FFF2-40B4-BE49-F238E27FC236}">
                <a16:creationId xmlns:a16="http://schemas.microsoft.com/office/drawing/2014/main" id="{4F2A4C0C-CA08-4229-A38E-FED71B75EE8E}"/>
              </a:ext>
            </a:extLst>
          </p:cNvPr>
          <p:cNvGrpSpPr>
            <a:grpSpLocks/>
          </p:cNvGrpSpPr>
          <p:nvPr/>
        </p:nvGrpSpPr>
        <p:grpSpPr bwMode="auto">
          <a:xfrm>
            <a:off x="2292446" y="2500943"/>
            <a:ext cx="679450" cy="461963"/>
            <a:chOff x="1348" y="2133"/>
            <a:chExt cx="428" cy="291"/>
          </a:xfrm>
        </p:grpSpPr>
        <p:sp>
          <p:nvSpPr>
            <p:cNvPr id="27" name="Line 29">
              <a:extLst>
                <a:ext uri="{FF2B5EF4-FFF2-40B4-BE49-F238E27FC236}">
                  <a16:creationId xmlns:a16="http://schemas.microsoft.com/office/drawing/2014/main" id="{D206118F-DD0C-4BD5-89ED-CD66AA9A82E3}"/>
                </a:ext>
              </a:extLst>
            </p:cNvPr>
            <p:cNvSpPr>
              <a:spLocks noChangeShapeType="1"/>
            </p:cNvSpPr>
            <p:nvPr/>
          </p:nvSpPr>
          <p:spPr bwMode="auto">
            <a:xfrm>
              <a:off x="1536" y="2422"/>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0">
              <a:extLst>
                <a:ext uri="{FF2B5EF4-FFF2-40B4-BE49-F238E27FC236}">
                  <a16:creationId xmlns:a16="http://schemas.microsoft.com/office/drawing/2014/main" id="{F6C69674-EC02-461D-B4E0-5694AAC1E221}"/>
                </a:ext>
              </a:extLst>
            </p:cNvPr>
            <p:cNvSpPr txBox="1">
              <a:spLocks noChangeArrowheads="1"/>
            </p:cNvSpPr>
            <p:nvPr/>
          </p:nvSpPr>
          <p:spPr bwMode="auto">
            <a:xfrm>
              <a:off x="1348" y="2133"/>
              <a:ext cx="407"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less</a:t>
              </a:r>
              <a:endParaRPr kumimoji="1" lang="en-US" altLang="zh-CN" sz="2400" baseline="-25000" dirty="0">
                <a:effectLst>
                  <a:outerShdw blurRad="38100" dist="38100" dir="2700000" algn="tl">
                    <a:srgbClr val="C0C0C0"/>
                  </a:outerShdw>
                </a:effectLst>
                <a:latin typeface="Times New Roman" pitchFamily="18" charset="0"/>
              </a:endParaRPr>
            </a:p>
          </p:txBody>
        </p:sp>
      </p:grpSp>
      <p:grpSp>
        <p:nvGrpSpPr>
          <p:cNvPr id="29" name="Group 31">
            <a:extLst>
              <a:ext uri="{FF2B5EF4-FFF2-40B4-BE49-F238E27FC236}">
                <a16:creationId xmlns:a16="http://schemas.microsoft.com/office/drawing/2014/main" id="{56E22AE3-108B-4BC0-B798-F717480ABDDA}"/>
              </a:ext>
            </a:extLst>
          </p:cNvPr>
          <p:cNvGrpSpPr>
            <a:grpSpLocks/>
          </p:cNvGrpSpPr>
          <p:nvPr/>
        </p:nvGrpSpPr>
        <p:grpSpPr bwMode="auto">
          <a:xfrm>
            <a:off x="2468658" y="4247193"/>
            <a:ext cx="496888" cy="523875"/>
            <a:chOff x="1463" y="2498"/>
            <a:chExt cx="313" cy="330"/>
          </a:xfrm>
        </p:grpSpPr>
        <p:sp>
          <p:nvSpPr>
            <p:cNvPr id="30" name="Line 32">
              <a:extLst>
                <a:ext uri="{FF2B5EF4-FFF2-40B4-BE49-F238E27FC236}">
                  <a16:creationId xmlns:a16="http://schemas.microsoft.com/office/drawing/2014/main" id="{30A725C4-59E2-4D5E-ABBA-E310B1B3FA64}"/>
                </a:ext>
              </a:extLst>
            </p:cNvPr>
            <p:cNvSpPr>
              <a:spLocks noChangeShapeType="1"/>
            </p:cNvSpPr>
            <p:nvPr/>
          </p:nvSpPr>
          <p:spPr bwMode="auto">
            <a:xfrm>
              <a:off x="1536" y="2806"/>
              <a:ext cx="240" cy="0"/>
            </a:xfrm>
            <a:prstGeom prst="line">
              <a:avLst/>
            </a:prstGeom>
            <a:noFill/>
            <a:ln w="381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3">
              <a:extLst>
                <a:ext uri="{FF2B5EF4-FFF2-40B4-BE49-F238E27FC236}">
                  <a16:creationId xmlns:a16="http://schemas.microsoft.com/office/drawing/2014/main" id="{BBCA9BB3-4A95-44D5-A28A-E8ACB0DB06AA}"/>
                </a:ext>
              </a:extLst>
            </p:cNvPr>
            <p:cNvSpPr txBox="1">
              <a:spLocks noChangeArrowheads="1"/>
            </p:cNvSpPr>
            <p:nvPr/>
          </p:nvSpPr>
          <p:spPr bwMode="auto">
            <a:xfrm>
              <a:off x="1463" y="2498"/>
              <a:ext cx="179" cy="33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800" b="1" i="1" dirty="0">
                  <a:solidFill>
                    <a:srgbClr val="CC0000"/>
                  </a:solidFill>
                  <a:effectLst>
                    <a:outerShdw blurRad="38100" dist="38100" dir="2700000" algn="tl">
                      <a:srgbClr val="C0C0C0"/>
                    </a:outerShdw>
                  </a:effectLst>
                  <a:latin typeface="Times New Roman" pitchFamily="18" charset="0"/>
                </a:rPr>
                <a:t>i</a:t>
              </a:r>
              <a:endParaRPr kumimoji="1" lang="en-US" altLang="zh-CN" sz="2400" dirty="0">
                <a:effectLst>
                  <a:outerShdw blurRad="38100" dist="38100" dir="2700000" algn="tl">
                    <a:srgbClr val="C0C0C0"/>
                  </a:outerShdw>
                </a:effectLst>
                <a:latin typeface="Times New Roman" pitchFamily="18" charset="0"/>
              </a:endParaRPr>
            </a:p>
          </p:txBody>
        </p:sp>
      </p:grpSp>
      <p:sp>
        <p:nvSpPr>
          <p:cNvPr id="32" name="Text Box 34">
            <a:extLst>
              <a:ext uri="{FF2B5EF4-FFF2-40B4-BE49-F238E27FC236}">
                <a16:creationId xmlns:a16="http://schemas.microsoft.com/office/drawing/2014/main" id="{FF7B1E89-D3CD-4C72-BE89-1E93B809ADC3}"/>
              </a:ext>
            </a:extLst>
          </p:cNvPr>
          <p:cNvSpPr txBox="1">
            <a:spLocks noChangeArrowheads="1"/>
          </p:cNvSpPr>
          <p:nvPr/>
        </p:nvSpPr>
        <p:spPr bwMode="auto">
          <a:xfrm>
            <a:off x="3662458" y="4498018"/>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6</a:t>
            </a:r>
          </a:p>
        </p:txBody>
      </p:sp>
      <p:grpSp>
        <p:nvGrpSpPr>
          <p:cNvPr id="33" name="Group 35">
            <a:extLst>
              <a:ext uri="{FF2B5EF4-FFF2-40B4-BE49-F238E27FC236}">
                <a16:creationId xmlns:a16="http://schemas.microsoft.com/office/drawing/2014/main" id="{F050CA32-C812-4C8A-BF97-EEC0467FF149}"/>
              </a:ext>
            </a:extLst>
          </p:cNvPr>
          <p:cNvGrpSpPr>
            <a:grpSpLocks/>
          </p:cNvGrpSpPr>
          <p:nvPr/>
        </p:nvGrpSpPr>
        <p:grpSpPr bwMode="auto">
          <a:xfrm>
            <a:off x="6165946" y="4469443"/>
            <a:ext cx="2192337" cy="520700"/>
            <a:chOff x="3687" y="2638"/>
            <a:chExt cx="1459" cy="328"/>
          </a:xfrm>
        </p:grpSpPr>
        <p:sp>
          <p:nvSpPr>
            <p:cNvPr id="34" name="Text Box 37">
              <a:extLst>
                <a:ext uri="{FF2B5EF4-FFF2-40B4-BE49-F238E27FC236}">
                  <a16:creationId xmlns:a16="http://schemas.microsoft.com/office/drawing/2014/main" id="{1A2EB7F5-1B2C-4E59-8D49-4A12E02DB462}"/>
                </a:ext>
              </a:extLst>
            </p:cNvPr>
            <p:cNvSpPr txBox="1">
              <a:spLocks noChangeArrowheads="1"/>
            </p:cNvSpPr>
            <p:nvPr/>
          </p:nvSpPr>
          <p:spPr bwMode="auto">
            <a:xfrm>
              <a:off x="3687" y="263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0</a:t>
              </a:r>
            </a:p>
          </p:txBody>
        </p:sp>
        <p:sp>
          <p:nvSpPr>
            <p:cNvPr id="35" name="Text Box 39">
              <a:extLst>
                <a:ext uri="{FF2B5EF4-FFF2-40B4-BE49-F238E27FC236}">
                  <a16:creationId xmlns:a16="http://schemas.microsoft.com/office/drawing/2014/main" id="{C9BC9436-0539-4CD0-860E-17D73057FA59}"/>
                </a:ext>
              </a:extLst>
            </p:cNvPr>
            <p:cNvSpPr txBox="1">
              <a:spLocks noChangeArrowheads="1"/>
            </p:cNvSpPr>
            <p:nvPr/>
          </p:nvSpPr>
          <p:spPr bwMode="auto">
            <a:xfrm>
              <a:off x="4718" y="2639"/>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1</a:t>
              </a:r>
            </a:p>
          </p:txBody>
        </p:sp>
      </p:grpSp>
      <p:grpSp>
        <p:nvGrpSpPr>
          <p:cNvPr id="36" name="Group 40">
            <a:extLst>
              <a:ext uri="{FF2B5EF4-FFF2-40B4-BE49-F238E27FC236}">
                <a16:creationId xmlns:a16="http://schemas.microsoft.com/office/drawing/2014/main" id="{6B11DACF-9E4E-4497-90EC-08C4BB192C15}"/>
              </a:ext>
            </a:extLst>
          </p:cNvPr>
          <p:cNvGrpSpPr>
            <a:grpSpLocks/>
          </p:cNvGrpSpPr>
          <p:nvPr/>
        </p:nvGrpSpPr>
        <p:grpSpPr bwMode="auto">
          <a:xfrm>
            <a:off x="4589558" y="2080256"/>
            <a:ext cx="860425" cy="1050925"/>
            <a:chOff x="2898" y="1133"/>
            <a:chExt cx="542" cy="662"/>
          </a:xfrm>
        </p:grpSpPr>
        <p:sp>
          <p:nvSpPr>
            <p:cNvPr id="37" name="Line 41">
              <a:extLst>
                <a:ext uri="{FF2B5EF4-FFF2-40B4-BE49-F238E27FC236}">
                  <a16:creationId xmlns:a16="http://schemas.microsoft.com/office/drawing/2014/main" id="{D901841D-110C-4537-99FB-79ADA0376AB8}"/>
                </a:ext>
              </a:extLst>
            </p:cNvPr>
            <p:cNvSpPr>
              <a:spLocks noChangeShapeType="1"/>
            </p:cNvSpPr>
            <p:nvPr/>
          </p:nvSpPr>
          <p:spPr bwMode="auto">
            <a:xfrm>
              <a:off x="3200" y="1205"/>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42">
              <a:extLst>
                <a:ext uri="{FF2B5EF4-FFF2-40B4-BE49-F238E27FC236}">
                  <a16:creationId xmlns:a16="http://schemas.microsoft.com/office/drawing/2014/main" id="{7F0E5D55-2710-427E-8F04-047AE0571BF6}"/>
                </a:ext>
              </a:extLst>
            </p:cNvPr>
            <p:cNvSpPr txBox="1">
              <a:spLocks noChangeArrowheads="1"/>
            </p:cNvSpPr>
            <p:nvPr/>
          </p:nvSpPr>
          <p:spPr bwMode="auto">
            <a:xfrm>
              <a:off x="2908" y="1133"/>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a:solidFill>
                    <a:srgbClr val="FF69B4"/>
                  </a:solidFill>
                  <a:effectLst>
                    <a:outerShdw blurRad="38100" dist="38100" dir="2700000" algn="tl">
                      <a:srgbClr val="C0C0C0"/>
                    </a:outerShdw>
                  </a:effectLst>
                  <a:latin typeface="Arial" charset="0"/>
                </a:rPr>
                <a:t>4</a:t>
              </a:r>
            </a:p>
          </p:txBody>
        </p:sp>
        <p:sp>
          <p:nvSpPr>
            <p:cNvPr id="39" name="Line 43">
              <a:extLst>
                <a:ext uri="{FF2B5EF4-FFF2-40B4-BE49-F238E27FC236}">
                  <a16:creationId xmlns:a16="http://schemas.microsoft.com/office/drawing/2014/main" id="{77508225-2767-421B-AA90-E757CBAA3E17}"/>
                </a:ext>
              </a:extLst>
            </p:cNvPr>
            <p:cNvSpPr>
              <a:spLocks noChangeShapeType="1"/>
            </p:cNvSpPr>
            <p:nvPr/>
          </p:nvSpPr>
          <p:spPr bwMode="auto">
            <a:xfrm>
              <a:off x="3190" y="1540"/>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44">
              <a:extLst>
                <a:ext uri="{FF2B5EF4-FFF2-40B4-BE49-F238E27FC236}">
                  <a16:creationId xmlns:a16="http://schemas.microsoft.com/office/drawing/2014/main" id="{F2B48E9A-456D-45FD-B025-EA6C56AAD791}"/>
                </a:ext>
              </a:extLst>
            </p:cNvPr>
            <p:cNvSpPr txBox="1">
              <a:spLocks noChangeArrowheads="1"/>
            </p:cNvSpPr>
            <p:nvPr/>
          </p:nvSpPr>
          <p:spPr bwMode="auto">
            <a:xfrm>
              <a:off x="2898" y="146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grpSp>
      <p:grpSp>
        <p:nvGrpSpPr>
          <p:cNvPr id="41" name="Group 45">
            <a:extLst>
              <a:ext uri="{FF2B5EF4-FFF2-40B4-BE49-F238E27FC236}">
                <a16:creationId xmlns:a16="http://schemas.microsoft.com/office/drawing/2014/main" id="{ECF33DD8-2A1A-432C-92A4-B40C7CB74CE0}"/>
              </a:ext>
            </a:extLst>
          </p:cNvPr>
          <p:cNvGrpSpPr>
            <a:grpSpLocks/>
          </p:cNvGrpSpPr>
          <p:nvPr/>
        </p:nvGrpSpPr>
        <p:grpSpPr bwMode="auto">
          <a:xfrm>
            <a:off x="331883" y="2345368"/>
            <a:ext cx="2316163" cy="1485900"/>
            <a:chOff x="0" y="1300"/>
            <a:chExt cx="1459" cy="936"/>
          </a:xfrm>
        </p:grpSpPr>
        <p:sp>
          <p:nvSpPr>
            <p:cNvPr id="42" name="Oval 46">
              <a:extLst>
                <a:ext uri="{FF2B5EF4-FFF2-40B4-BE49-F238E27FC236}">
                  <a16:creationId xmlns:a16="http://schemas.microsoft.com/office/drawing/2014/main" id="{D775F681-1974-4D06-A53A-EFAD416AAAA1}"/>
                </a:ext>
              </a:extLst>
            </p:cNvPr>
            <p:cNvSpPr>
              <a:spLocks noChangeArrowheads="1"/>
            </p:cNvSpPr>
            <p:nvPr/>
          </p:nvSpPr>
          <p:spPr bwMode="auto">
            <a:xfrm>
              <a:off x="0" y="1300"/>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3" name="Oval 47">
              <a:extLst>
                <a:ext uri="{FF2B5EF4-FFF2-40B4-BE49-F238E27FC236}">
                  <a16:creationId xmlns:a16="http://schemas.microsoft.com/office/drawing/2014/main" id="{6BCF8BDF-C1EC-4262-9F05-A9D1B62B27FF}"/>
                </a:ext>
              </a:extLst>
            </p:cNvPr>
            <p:cNvSpPr>
              <a:spLocks noChangeArrowheads="1"/>
            </p:cNvSpPr>
            <p:nvPr/>
          </p:nvSpPr>
          <p:spPr bwMode="auto">
            <a:xfrm>
              <a:off x="391" y="130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4" name="Text Box 48">
              <a:extLst>
                <a:ext uri="{FF2B5EF4-FFF2-40B4-BE49-F238E27FC236}">
                  <a16:creationId xmlns:a16="http://schemas.microsoft.com/office/drawing/2014/main" id="{DA3CE4D1-97E3-498E-A76E-B5400A37042E}"/>
                </a:ext>
              </a:extLst>
            </p:cNvPr>
            <p:cNvSpPr txBox="1">
              <a:spLocks noChangeArrowheads="1"/>
            </p:cNvSpPr>
            <p:nvPr/>
          </p:nvSpPr>
          <p:spPr bwMode="auto">
            <a:xfrm>
              <a:off x="417" y="1318"/>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7</a:t>
              </a:r>
            </a:p>
          </p:txBody>
        </p:sp>
        <p:sp>
          <p:nvSpPr>
            <p:cNvPr id="45" name="Text Box 49">
              <a:extLst>
                <a:ext uri="{FF2B5EF4-FFF2-40B4-BE49-F238E27FC236}">
                  <a16:creationId xmlns:a16="http://schemas.microsoft.com/office/drawing/2014/main" id="{922D7F13-C957-4208-AC59-2B6EFE775847}"/>
                </a:ext>
              </a:extLst>
            </p:cNvPr>
            <p:cNvSpPr txBox="1">
              <a:spLocks noChangeArrowheads="1"/>
            </p:cNvSpPr>
            <p:nvPr/>
          </p:nvSpPr>
          <p:spPr bwMode="auto">
            <a:xfrm>
              <a:off x="14" y="1313"/>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5</a:t>
              </a:r>
            </a:p>
          </p:txBody>
        </p:sp>
        <p:sp>
          <p:nvSpPr>
            <p:cNvPr id="46" name="Oval 50">
              <a:extLst>
                <a:ext uri="{FF2B5EF4-FFF2-40B4-BE49-F238E27FC236}">
                  <a16:creationId xmlns:a16="http://schemas.microsoft.com/office/drawing/2014/main" id="{59F23C85-6E56-4810-BEC0-C9BCE4EB4DDD}"/>
                </a:ext>
              </a:extLst>
            </p:cNvPr>
            <p:cNvSpPr>
              <a:spLocks noChangeArrowheads="1"/>
            </p:cNvSpPr>
            <p:nvPr/>
          </p:nvSpPr>
          <p:spPr bwMode="auto">
            <a:xfrm>
              <a:off x="613" y="1902"/>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 name="Oval 51">
              <a:extLst>
                <a:ext uri="{FF2B5EF4-FFF2-40B4-BE49-F238E27FC236}">
                  <a16:creationId xmlns:a16="http://schemas.microsoft.com/office/drawing/2014/main" id="{F3547F5E-1735-423D-B826-B0BB3D282B9B}"/>
                </a:ext>
              </a:extLst>
            </p:cNvPr>
            <p:cNvSpPr>
              <a:spLocks noChangeArrowheads="1"/>
            </p:cNvSpPr>
            <p:nvPr/>
          </p:nvSpPr>
          <p:spPr bwMode="auto">
            <a:xfrm>
              <a:off x="1175" y="190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 name="Text Box 52">
              <a:extLst>
                <a:ext uri="{FF2B5EF4-FFF2-40B4-BE49-F238E27FC236}">
                  <a16:creationId xmlns:a16="http://schemas.microsoft.com/office/drawing/2014/main" id="{6B470E07-4CA1-41DC-BC83-AE82C5840762}"/>
                </a:ext>
              </a:extLst>
            </p:cNvPr>
            <p:cNvSpPr txBox="1">
              <a:spLocks noChangeArrowheads="1"/>
            </p:cNvSpPr>
            <p:nvPr/>
          </p:nvSpPr>
          <p:spPr bwMode="auto">
            <a:xfrm>
              <a:off x="1205" y="190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4</a:t>
              </a:r>
            </a:p>
          </p:txBody>
        </p:sp>
        <p:sp>
          <p:nvSpPr>
            <p:cNvPr id="49" name="Text Box 53">
              <a:extLst>
                <a:ext uri="{FF2B5EF4-FFF2-40B4-BE49-F238E27FC236}">
                  <a16:creationId xmlns:a16="http://schemas.microsoft.com/office/drawing/2014/main" id="{57EDB63D-6479-47FB-8392-CBFE02E124FB}"/>
                </a:ext>
              </a:extLst>
            </p:cNvPr>
            <p:cNvSpPr txBox="1">
              <a:spLocks noChangeArrowheads="1"/>
            </p:cNvSpPr>
            <p:nvPr/>
          </p:nvSpPr>
          <p:spPr bwMode="auto">
            <a:xfrm>
              <a:off x="650" y="1896"/>
              <a:ext cx="24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2</a:t>
              </a:r>
            </a:p>
          </p:txBody>
        </p:sp>
        <p:sp>
          <p:nvSpPr>
            <p:cNvPr id="50" name="Text Box 54">
              <a:extLst>
                <a:ext uri="{FF2B5EF4-FFF2-40B4-BE49-F238E27FC236}">
                  <a16:creationId xmlns:a16="http://schemas.microsoft.com/office/drawing/2014/main" id="{78E7D02A-DADA-456B-AF42-8B63EE152629}"/>
                </a:ext>
              </a:extLst>
            </p:cNvPr>
            <p:cNvSpPr txBox="1">
              <a:spLocks noChangeArrowheads="1"/>
            </p:cNvSpPr>
            <p:nvPr/>
          </p:nvSpPr>
          <p:spPr bwMode="auto">
            <a:xfrm>
              <a:off x="874" y="1320"/>
              <a:ext cx="344" cy="28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p>
              <a:pPr algn="just">
                <a:spcBef>
                  <a:spcPct val="50000"/>
                </a:spcBef>
                <a:defRPr/>
              </a:pPr>
              <a:r>
                <a:rPr lang="zh-CN" altLang="en-US" sz="2800" b="1" dirty="0">
                  <a:effectLst>
                    <a:outerShdw blurRad="38100" dist="38100" dir="2700000" algn="tl">
                      <a:srgbClr val="FFFFFF"/>
                    </a:outerShdw>
                  </a:effectLst>
                  <a:latin typeface="Times New Roman" pitchFamily="18" charset="0"/>
                </a:rPr>
                <a:t> </a:t>
              </a:r>
              <a:r>
                <a:rPr lang="en-US" altLang="zh-CN" sz="2800" b="1" dirty="0">
                  <a:effectLst>
                    <a:outerShdw blurRad="38100" dist="38100" dir="2700000" algn="tl">
                      <a:srgbClr val="FFFFFF"/>
                    </a:outerShdw>
                  </a:effectLst>
                  <a:latin typeface="Times New Roman" pitchFamily="18" charset="0"/>
                </a:rPr>
                <a:t>6</a:t>
              </a:r>
            </a:p>
          </p:txBody>
        </p:sp>
        <p:sp>
          <p:nvSpPr>
            <p:cNvPr id="51" name="Line 55">
              <a:extLst>
                <a:ext uri="{FF2B5EF4-FFF2-40B4-BE49-F238E27FC236}">
                  <a16:creationId xmlns:a16="http://schemas.microsoft.com/office/drawing/2014/main" id="{2B1E756D-6BD7-477B-843B-5DF35B4F55E3}"/>
                </a:ext>
              </a:extLst>
            </p:cNvPr>
            <p:cNvSpPr>
              <a:spLocks noChangeShapeType="1"/>
            </p:cNvSpPr>
            <p:nvPr/>
          </p:nvSpPr>
          <p:spPr bwMode="auto">
            <a:xfrm flipH="1">
              <a:off x="771" y="160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56">
              <a:extLst>
                <a:ext uri="{FF2B5EF4-FFF2-40B4-BE49-F238E27FC236}">
                  <a16:creationId xmlns:a16="http://schemas.microsoft.com/office/drawing/2014/main" id="{17D71B5E-CEAD-4017-8A3C-860E92D554E9}"/>
                </a:ext>
              </a:extLst>
            </p:cNvPr>
            <p:cNvSpPr>
              <a:spLocks noChangeShapeType="1"/>
            </p:cNvSpPr>
            <p:nvPr/>
          </p:nvSpPr>
          <p:spPr bwMode="auto">
            <a:xfrm>
              <a:off x="1142" y="1598"/>
              <a:ext cx="140" cy="31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3" name="Text Box 57">
            <a:extLst>
              <a:ext uri="{FF2B5EF4-FFF2-40B4-BE49-F238E27FC236}">
                <a16:creationId xmlns:a16="http://schemas.microsoft.com/office/drawing/2014/main" id="{C2AA8795-4F72-409C-BFF8-31A79260697C}"/>
              </a:ext>
            </a:extLst>
          </p:cNvPr>
          <p:cNvSpPr txBox="1">
            <a:spLocks noChangeArrowheads="1"/>
          </p:cNvSpPr>
          <p:nvPr/>
        </p:nvSpPr>
        <p:spPr bwMode="auto">
          <a:xfrm>
            <a:off x="3300508" y="1397631"/>
            <a:ext cx="545623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defRPr/>
            </a:pPr>
            <a:r>
              <a:rPr kumimoji="1" lang="en-US" altLang="zh-CN" sz="2800" b="1">
                <a:solidFill>
                  <a:srgbClr val="FF0000"/>
                </a:solidFill>
                <a:effectLst>
                  <a:outerShdw blurRad="38100" dist="38100" dir="2700000" algn="tl">
                    <a:srgbClr val="C0C0C0"/>
                  </a:outerShdw>
                </a:effectLst>
                <a:latin typeface="Times New Roman" pitchFamily="18" charset="0"/>
              </a:rPr>
              <a:t>weight  parent     lchild     rchild</a:t>
            </a:r>
            <a:endParaRPr kumimoji="1" lang="en-US" altLang="zh-CN" sz="2800">
              <a:solidFill>
                <a:srgbClr val="FF0000"/>
              </a:solidFill>
              <a:effectLst>
                <a:outerShdw blurRad="38100" dist="38100" dir="2700000" algn="tl">
                  <a:srgbClr val="C0C0C0"/>
                </a:outerShdw>
              </a:effectLst>
              <a:latin typeface="Times New Roman" pitchFamily="18" charset="0"/>
            </a:endParaRPr>
          </a:p>
        </p:txBody>
      </p:sp>
      <p:sp>
        <p:nvSpPr>
          <p:cNvPr id="54" name="Text Box 34">
            <a:extLst>
              <a:ext uri="{FF2B5EF4-FFF2-40B4-BE49-F238E27FC236}">
                <a16:creationId xmlns:a16="http://schemas.microsoft.com/office/drawing/2014/main" id="{C4E66261-D644-44FD-B2B7-53B2F153172A}"/>
              </a:ext>
            </a:extLst>
          </p:cNvPr>
          <p:cNvSpPr txBox="1">
            <a:spLocks noChangeArrowheads="1"/>
          </p:cNvSpPr>
          <p:nvPr/>
        </p:nvSpPr>
        <p:spPr bwMode="auto">
          <a:xfrm>
            <a:off x="4837208" y="4475793"/>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spTree>
    <p:extLst>
      <p:ext uri="{BB962C8B-B14F-4D97-AF65-F5344CB8AC3E}">
        <p14:creationId xmlns:p14="http://schemas.microsoft.com/office/powerpoint/2010/main" val="149978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3162B4D4-441A-4072-B22A-7EF2280484D5}"/>
              </a:ext>
            </a:extLst>
          </p:cNvPr>
          <p:cNvSpPr>
            <a:spLocks noChangeArrowheads="1"/>
          </p:cNvSpPr>
          <p:nvPr/>
        </p:nvSpPr>
        <p:spPr bwMode="auto">
          <a:xfrm>
            <a:off x="3400521" y="1959893"/>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 name="Line 3">
            <a:extLst>
              <a:ext uri="{FF2B5EF4-FFF2-40B4-BE49-F238E27FC236}">
                <a16:creationId xmlns:a16="http://schemas.microsoft.com/office/drawing/2014/main" id="{8F66716A-4088-498C-BE63-53DBC43CF8BF}"/>
              </a:ext>
            </a:extLst>
          </p:cNvPr>
          <p:cNvSpPr>
            <a:spLocks noChangeShapeType="1"/>
          </p:cNvSpPr>
          <p:nvPr/>
        </p:nvSpPr>
        <p:spPr bwMode="auto">
          <a:xfrm>
            <a:off x="5762721" y="195989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a:extLst>
              <a:ext uri="{FF2B5EF4-FFF2-40B4-BE49-F238E27FC236}">
                <a16:creationId xmlns:a16="http://schemas.microsoft.com/office/drawing/2014/main" id="{A9DDA387-795B-40B8-AB3B-677D0929EF55}"/>
              </a:ext>
            </a:extLst>
          </p:cNvPr>
          <p:cNvSpPr>
            <a:spLocks noChangeShapeType="1"/>
          </p:cNvSpPr>
          <p:nvPr/>
        </p:nvSpPr>
        <p:spPr bwMode="auto">
          <a:xfrm>
            <a:off x="7134321" y="195989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a:extLst>
              <a:ext uri="{FF2B5EF4-FFF2-40B4-BE49-F238E27FC236}">
                <a16:creationId xmlns:a16="http://schemas.microsoft.com/office/drawing/2014/main" id="{AA14BB9A-0DA8-4256-B04A-5B55756816B6}"/>
              </a:ext>
            </a:extLst>
          </p:cNvPr>
          <p:cNvSpPr>
            <a:spLocks noChangeShapeType="1"/>
          </p:cNvSpPr>
          <p:nvPr/>
        </p:nvSpPr>
        <p:spPr bwMode="auto">
          <a:xfrm>
            <a:off x="4543521" y="1959893"/>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a:extLst>
              <a:ext uri="{FF2B5EF4-FFF2-40B4-BE49-F238E27FC236}">
                <a16:creationId xmlns:a16="http://schemas.microsoft.com/office/drawing/2014/main" id="{282C258A-D2AD-4C99-94D9-F65BF92CE14F}"/>
              </a:ext>
            </a:extLst>
          </p:cNvPr>
          <p:cNvSpPr txBox="1">
            <a:spLocks noChangeArrowheads="1"/>
          </p:cNvSpPr>
          <p:nvPr/>
        </p:nvSpPr>
        <p:spPr bwMode="auto">
          <a:xfrm>
            <a:off x="3733896" y="1971006"/>
            <a:ext cx="4506913" cy="24193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2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4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5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7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p>
        </p:txBody>
      </p:sp>
      <p:sp>
        <p:nvSpPr>
          <p:cNvPr id="8" name="Line 7">
            <a:extLst>
              <a:ext uri="{FF2B5EF4-FFF2-40B4-BE49-F238E27FC236}">
                <a16:creationId xmlns:a16="http://schemas.microsoft.com/office/drawing/2014/main" id="{2279BFBF-CB49-4DA2-9934-6148440FC81D}"/>
              </a:ext>
            </a:extLst>
          </p:cNvPr>
          <p:cNvSpPr>
            <a:spLocks noChangeShapeType="1"/>
          </p:cNvSpPr>
          <p:nvPr/>
        </p:nvSpPr>
        <p:spPr bwMode="auto">
          <a:xfrm>
            <a:off x="3400521" y="25694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a:extLst>
              <a:ext uri="{FF2B5EF4-FFF2-40B4-BE49-F238E27FC236}">
                <a16:creationId xmlns:a16="http://schemas.microsoft.com/office/drawing/2014/main" id="{648610CB-1FE3-4082-94C0-6011D7D68AE5}"/>
              </a:ext>
            </a:extLst>
          </p:cNvPr>
          <p:cNvSpPr>
            <a:spLocks noChangeShapeType="1"/>
          </p:cNvSpPr>
          <p:nvPr/>
        </p:nvSpPr>
        <p:spPr bwMode="auto">
          <a:xfrm>
            <a:off x="3400521" y="31790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a:extLst>
              <a:ext uri="{FF2B5EF4-FFF2-40B4-BE49-F238E27FC236}">
                <a16:creationId xmlns:a16="http://schemas.microsoft.com/office/drawing/2014/main" id="{80DEFAF7-2B85-40B1-A032-C93E2667BEA3}"/>
              </a:ext>
            </a:extLst>
          </p:cNvPr>
          <p:cNvSpPr>
            <a:spLocks noChangeShapeType="1"/>
          </p:cNvSpPr>
          <p:nvPr/>
        </p:nvSpPr>
        <p:spPr bwMode="auto">
          <a:xfrm>
            <a:off x="3400521" y="37886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a:extLst>
              <a:ext uri="{FF2B5EF4-FFF2-40B4-BE49-F238E27FC236}">
                <a16:creationId xmlns:a16="http://schemas.microsoft.com/office/drawing/2014/main" id="{6BE3D84D-F2E8-4AEB-A1D6-885BF39D887F}"/>
              </a:ext>
            </a:extLst>
          </p:cNvPr>
          <p:cNvSpPr>
            <a:spLocks noChangeShapeType="1"/>
          </p:cNvSpPr>
          <p:nvPr/>
        </p:nvSpPr>
        <p:spPr bwMode="auto">
          <a:xfrm>
            <a:off x="3400521" y="43982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a:extLst>
              <a:ext uri="{FF2B5EF4-FFF2-40B4-BE49-F238E27FC236}">
                <a16:creationId xmlns:a16="http://schemas.microsoft.com/office/drawing/2014/main" id="{FC68EBBA-2DDC-4DAB-B22C-5DE2B1E68C94}"/>
              </a:ext>
            </a:extLst>
          </p:cNvPr>
          <p:cNvSpPr>
            <a:spLocks noChangeShapeType="1"/>
          </p:cNvSpPr>
          <p:nvPr/>
        </p:nvSpPr>
        <p:spPr bwMode="auto">
          <a:xfrm>
            <a:off x="3400521" y="50078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a:extLst>
              <a:ext uri="{FF2B5EF4-FFF2-40B4-BE49-F238E27FC236}">
                <a16:creationId xmlns:a16="http://schemas.microsoft.com/office/drawing/2014/main" id="{56545507-C843-4CBB-82B1-F41E3036BCA1}"/>
              </a:ext>
            </a:extLst>
          </p:cNvPr>
          <p:cNvSpPr>
            <a:spLocks noChangeShapeType="1"/>
          </p:cNvSpPr>
          <p:nvPr/>
        </p:nvSpPr>
        <p:spPr bwMode="auto">
          <a:xfrm>
            <a:off x="3400521" y="5617493"/>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3">
            <a:extLst>
              <a:ext uri="{FF2B5EF4-FFF2-40B4-BE49-F238E27FC236}">
                <a16:creationId xmlns:a16="http://schemas.microsoft.com/office/drawing/2014/main" id="{169F3F34-C7A7-476F-8EE7-33C10ECE7BD8}"/>
              </a:ext>
            </a:extLst>
          </p:cNvPr>
          <p:cNvSpPr txBox="1">
            <a:spLocks noChangeArrowheads="1"/>
          </p:cNvSpPr>
          <p:nvPr/>
        </p:nvSpPr>
        <p:spPr bwMode="auto">
          <a:xfrm>
            <a:off x="2962371" y="2039268"/>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0</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1</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2</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3</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4</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5</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6</a:t>
            </a:r>
            <a:endParaRPr kumimoji="1" lang="en-US" altLang="zh-CN" sz="2400">
              <a:effectLst>
                <a:outerShdw blurRad="38100" dist="38100" dir="2700000" algn="tl">
                  <a:srgbClr val="C0C0C0"/>
                </a:outerShdw>
              </a:effectLst>
              <a:latin typeface="Times New Roman" pitchFamily="18" charset="0"/>
            </a:endParaRPr>
          </a:p>
        </p:txBody>
      </p:sp>
      <p:grpSp>
        <p:nvGrpSpPr>
          <p:cNvPr id="15" name="Group 25">
            <a:extLst>
              <a:ext uri="{FF2B5EF4-FFF2-40B4-BE49-F238E27FC236}">
                <a16:creationId xmlns:a16="http://schemas.microsoft.com/office/drawing/2014/main" id="{E66944A2-EB5B-4755-8FCC-E02EA0166579}"/>
              </a:ext>
            </a:extLst>
          </p:cNvPr>
          <p:cNvGrpSpPr>
            <a:grpSpLocks/>
          </p:cNvGrpSpPr>
          <p:nvPr/>
        </p:nvGrpSpPr>
        <p:grpSpPr bwMode="auto">
          <a:xfrm>
            <a:off x="2306734" y="3104481"/>
            <a:ext cx="782637" cy="461962"/>
            <a:chOff x="1305" y="2235"/>
            <a:chExt cx="493" cy="291"/>
          </a:xfrm>
        </p:grpSpPr>
        <p:sp>
          <p:nvSpPr>
            <p:cNvPr id="16" name="Line 26">
              <a:extLst>
                <a:ext uri="{FF2B5EF4-FFF2-40B4-BE49-F238E27FC236}">
                  <a16:creationId xmlns:a16="http://schemas.microsoft.com/office/drawing/2014/main" id="{7A61A4AF-C759-4E87-BE66-BCA29306227C}"/>
                </a:ext>
              </a:extLst>
            </p:cNvPr>
            <p:cNvSpPr>
              <a:spLocks noChangeShapeType="1"/>
            </p:cNvSpPr>
            <p:nvPr/>
          </p:nvSpPr>
          <p:spPr bwMode="auto">
            <a:xfrm>
              <a:off x="1449" y="2514"/>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27">
              <a:extLst>
                <a:ext uri="{FF2B5EF4-FFF2-40B4-BE49-F238E27FC236}">
                  <a16:creationId xmlns:a16="http://schemas.microsoft.com/office/drawing/2014/main" id="{9C291F0D-F627-4155-A8F9-2313819FD3E1}"/>
                </a:ext>
              </a:extLst>
            </p:cNvPr>
            <p:cNvSpPr txBox="1">
              <a:spLocks noChangeArrowheads="1"/>
            </p:cNvSpPr>
            <p:nvPr/>
          </p:nvSpPr>
          <p:spPr bwMode="auto">
            <a:xfrm>
              <a:off x="1305" y="2235"/>
              <a:ext cx="493"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least</a:t>
              </a:r>
            </a:p>
          </p:txBody>
        </p:sp>
      </p:grpSp>
      <p:grpSp>
        <p:nvGrpSpPr>
          <p:cNvPr id="18" name="Group 28">
            <a:extLst>
              <a:ext uri="{FF2B5EF4-FFF2-40B4-BE49-F238E27FC236}">
                <a16:creationId xmlns:a16="http://schemas.microsoft.com/office/drawing/2014/main" id="{145DF520-F2E8-402A-9E8F-4432DD452428}"/>
              </a:ext>
            </a:extLst>
          </p:cNvPr>
          <p:cNvGrpSpPr>
            <a:grpSpLocks/>
          </p:cNvGrpSpPr>
          <p:nvPr/>
        </p:nvGrpSpPr>
        <p:grpSpPr bwMode="auto">
          <a:xfrm>
            <a:off x="2336896" y="4322093"/>
            <a:ext cx="646113" cy="461963"/>
            <a:chOff x="1369" y="2554"/>
            <a:chExt cx="407" cy="291"/>
          </a:xfrm>
        </p:grpSpPr>
        <p:sp>
          <p:nvSpPr>
            <p:cNvPr id="19" name="Line 29">
              <a:extLst>
                <a:ext uri="{FF2B5EF4-FFF2-40B4-BE49-F238E27FC236}">
                  <a16:creationId xmlns:a16="http://schemas.microsoft.com/office/drawing/2014/main" id="{964536C8-1D4D-4128-8C6D-5C0DC36034CA}"/>
                </a:ext>
              </a:extLst>
            </p:cNvPr>
            <p:cNvSpPr>
              <a:spLocks noChangeShapeType="1"/>
            </p:cNvSpPr>
            <p:nvPr/>
          </p:nvSpPr>
          <p:spPr bwMode="auto">
            <a:xfrm>
              <a:off x="1512" y="2812"/>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30">
              <a:extLst>
                <a:ext uri="{FF2B5EF4-FFF2-40B4-BE49-F238E27FC236}">
                  <a16:creationId xmlns:a16="http://schemas.microsoft.com/office/drawing/2014/main" id="{623CF63A-4331-4E8F-AA47-842AD02D23A0}"/>
                </a:ext>
              </a:extLst>
            </p:cNvPr>
            <p:cNvSpPr txBox="1">
              <a:spLocks noChangeArrowheads="1"/>
            </p:cNvSpPr>
            <p:nvPr/>
          </p:nvSpPr>
          <p:spPr bwMode="auto">
            <a:xfrm>
              <a:off x="1369" y="2554"/>
              <a:ext cx="407"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less</a:t>
              </a:r>
              <a:endParaRPr kumimoji="1" lang="en-US" altLang="zh-CN" sz="2400" baseline="-25000" dirty="0">
                <a:effectLst>
                  <a:outerShdw blurRad="38100" dist="38100" dir="2700000" algn="tl">
                    <a:srgbClr val="C0C0C0"/>
                  </a:outerShdw>
                </a:effectLst>
                <a:latin typeface="Times New Roman" pitchFamily="18" charset="0"/>
              </a:endParaRPr>
            </a:p>
          </p:txBody>
        </p:sp>
      </p:grpSp>
      <p:grpSp>
        <p:nvGrpSpPr>
          <p:cNvPr id="21" name="Group 31">
            <a:extLst>
              <a:ext uri="{FF2B5EF4-FFF2-40B4-BE49-F238E27FC236}">
                <a16:creationId xmlns:a16="http://schemas.microsoft.com/office/drawing/2014/main" id="{97E3D17D-DAC0-4FEC-BA1E-D54EBE1006AE}"/>
              </a:ext>
            </a:extLst>
          </p:cNvPr>
          <p:cNvGrpSpPr>
            <a:grpSpLocks/>
          </p:cNvGrpSpPr>
          <p:nvPr/>
        </p:nvGrpSpPr>
        <p:grpSpPr bwMode="auto">
          <a:xfrm>
            <a:off x="2498821" y="4755481"/>
            <a:ext cx="496888" cy="523875"/>
            <a:chOff x="1463" y="2498"/>
            <a:chExt cx="313" cy="330"/>
          </a:xfrm>
        </p:grpSpPr>
        <p:sp>
          <p:nvSpPr>
            <p:cNvPr id="22" name="Line 32">
              <a:extLst>
                <a:ext uri="{FF2B5EF4-FFF2-40B4-BE49-F238E27FC236}">
                  <a16:creationId xmlns:a16="http://schemas.microsoft.com/office/drawing/2014/main" id="{CDE01BCC-5208-48CD-B450-B9A3063B5891}"/>
                </a:ext>
              </a:extLst>
            </p:cNvPr>
            <p:cNvSpPr>
              <a:spLocks noChangeShapeType="1"/>
            </p:cNvSpPr>
            <p:nvPr/>
          </p:nvSpPr>
          <p:spPr bwMode="auto">
            <a:xfrm>
              <a:off x="1536" y="2806"/>
              <a:ext cx="240" cy="0"/>
            </a:xfrm>
            <a:prstGeom prst="line">
              <a:avLst/>
            </a:prstGeom>
            <a:noFill/>
            <a:ln w="381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33">
              <a:extLst>
                <a:ext uri="{FF2B5EF4-FFF2-40B4-BE49-F238E27FC236}">
                  <a16:creationId xmlns:a16="http://schemas.microsoft.com/office/drawing/2014/main" id="{FF29F1E5-C7FD-4493-AD71-EA54F473088C}"/>
                </a:ext>
              </a:extLst>
            </p:cNvPr>
            <p:cNvSpPr txBox="1">
              <a:spLocks noChangeArrowheads="1"/>
            </p:cNvSpPr>
            <p:nvPr/>
          </p:nvSpPr>
          <p:spPr bwMode="auto">
            <a:xfrm>
              <a:off x="1463" y="2498"/>
              <a:ext cx="179" cy="33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800" b="1" i="1" dirty="0">
                  <a:solidFill>
                    <a:srgbClr val="CC0000"/>
                  </a:solidFill>
                  <a:effectLst>
                    <a:outerShdw blurRad="38100" dist="38100" dir="2700000" algn="tl">
                      <a:srgbClr val="C0C0C0"/>
                    </a:outerShdw>
                  </a:effectLst>
                  <a:latin typeface="Times New Roman" pitchFamily="18" charset="0"/>
                </a:rPr>
                <a:t>i</a:t>
              </a:r>
              <a:endParaRPr kumimoji="1" lang="en-US" altLang="zh-CN" sz="2400" dirty="0">
                <a:effectLst>
                  <a:outerShdw blurRad="38100" dist="38100" dir="2700000" algn="tl">
                    <a:srgbClr val="C0C0C0"/>
                  </a:outerShdw>
                </a:effectLst>
                <a:latin typeface="Times New Roman" pitchFamily="18" charset="0"/>
              </a:endParaRPr>
            </a:p>
          </p:txBody>
        </p:sp>
      </p:grpSp>
      <p:sp>
        <p:nvSpPr>
          <p:cNvPr id="24" name="Text Box 34">
            <a:extLst>
              <a:ext uri="{FF2B5EF4-FFF2-40B4-BE49-F238E27FC236}">
                <a16:creationId xmlns:a16="http://schemas.microsoft.com/office/drawing/2014/main" id="{BC05EB9E-4D64-40B0-9F2F-9084CB291B9D}"/>
              </a:ext>
            </a:extLst>
          </p:cNvPr>
          <p:cNvSpPr txBox="1">
            <a:spLocks noChangeArrowheads="1"/>
          </p:cNvSpPr>
          <p:nvPr/>
        </p:nvSpPr>
        <p:spPr bwMode="auto">
          <a:xfrm>
            <a:off x="3711671" y="4464968"/>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6</a:t>
            </a:r>
          </a:p>
        </p:txBody>
      </p:sp>
      <p:grpSp>
        <p:nvGrpSpPr>
          <p:cNvPr id="25" name="Group 35">
            <a:extLst>
              <a:ext uri="{FF2B5EF4-FFF2-40B4-BE49-F238E27FC236}">
                <a16:creationId xmlns:a16="http://schemas.microsoft.com/office/drawing/2014/main" id="{6A6EF22C-E089-44AF-8601-9B8D10A9A44B}"/>
              </a:ext>
            </a:extLst>
          </p:cNvPr>
          <p:cNvGrpSpPr>
            <a:grpSpLocks/>
          </p:cNvGrpSpPr>
          <p:nvPr/>
        </p:nvGrpSpPr>
        <p:grpSpPr bwMode="auto">
          <a:xfrm>
            <a:off x="6215159" y="4436393"/>
            <a:ext cx="2192337" cy="520700"/>
            <a:chOff x="3687" y="2638"/>
            <a:chExt cx="1459" cy="328"/>
          </a:xfrm>
        </p:grpSpPr>
        <p:sp>
          <p:nvSpPr>
            <p:cNvPr id="26" name="Text Box 37">
              <a:extLst>
                <a:ext uri="{FF2B5EF4-FFF2-40B4-BE49-F238E27FC236}">
                  <a16:creationId xmlns:a16="http://schemas.microsoft.com/office/drawing/2014/main" id="{45BA5736-9C56-41B9-9CFB-CC4BA0CDD815}"/>
                </a:ext>
              </a:extLst>
            </p:cNvPr>
            <p:cNvSpPr txBox="1">
              <a:spLocks noChangeArrowheads="1"/>
            </p:cNvSpPr>
            <p:nvPr/>
          </p:nvSpPr>
          <p:spPr bwMode="auto">
            <a:xfrm>
              <a:off x="3687" y="263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0</a:t>
              </a:r>
            </a:p>
          </p:txBody>
        </p:sp>
        <p:sp>
          <p:nvSpPr>
            <p:cNvPr id="27" name="Text Box 39">
              <a:extLst>
                <a:ext uri="{FF2B5EF4-FFF2-40B4-BE49-F238E27FC236}">
                  <a16:creationId xmlns:a16="http://schemas.microsoft.com/office/drawing/2014/main" id="{9BD44900-5E1C-4E2B-827D-C407702253BA}"/>
                </a:ext>
              </a:extLst>
            </p:cNvPr>
            <p:cNvSpPr txBox="1">
              <a:spLocks noChangeArrowheads="1"/>
            </p:cNvSpPr>
            <p:nvPr/>
          </p:nvSpPr>
          <p:spPr bwMode="auto">
            <a:xfrm>
              <a:off x="4718" y="2639"/>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1</a:t>
              </a:r>
            </a:p>
          </p:txBody>
        </p:sp>
      </p:grpSp>
      <p:grpSp>
        <p:nvGrpSpPr>
          <p:cNvPr id="28" name="Group 40">
            <a:extLst>
              <a:ext uri="{FF2B5EF4-FFF2-40B4-BE49-F238E27FC236}">
                <a16:creationId xmlns:a16="http://schemas.microsoft.com/office/drawing/2014/main" id="{DD23C6C3-E16C-4676-8722-7434B719E4FF}"/>
              </a:ext>
            </a:extLst>
          </p:cNvPr>
          <p:cNvGrpSpPr>
            <a:grpSpLocks/>
          </p:cNvGrpSpPr>
          <p:nvPr/>
        </p:nvGrpSpPr>
        <p:grpSpPr bwMode="auto">
          <a:xfrm>
            <a:off x="4654646" y="2047206"/>
            <a:ext cx="881063" cy="1077912"/>
            <a:chOff x="2908" y="1133"/>
            <a:chExt cx="555" cy="679"/>
          </a:xfrm>
        </p:grpSpPr>
        <p:sp>
          <p:nvSpPr>
            <p:cNvPr id="29" name="Line 41">
              <a:extLst>
                <a:ext uri="{FF2B5EF4-FFF2-40B4-BE49-F238E27FC236}">
                  <a16:creationId xmlns:a16="http://schemas.microsoft.com/office/drawing/2014/main" id="{E9E70D7E-848D-4018-AE1B-A5E25E0BFED3}"/>
                </a:ext>
              </a:extLst>
            </p:cNvPr>
            <p:cNvSpPr>
              <a:spLocks noChangeShapeType="1"/>
            </p:cNvSpPr>
            <p:nvPr/>
          </p:nvSpPr>
          <p:spPr bwMode="auto">
            <a:xfrm>
              <a:off x="3200" y="1205"/>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42">
              <a:extLst>
                <a:ext uri="{FF2B5EF4-FFF2-40B4-BE49-F238E27FC236}">
                  <a16:creationId xmlns:a16="http://schemas.microsoft.com/office/drawing/2014/main" id="{F16DA3BE-BBD3-488C-BEF5-A4800AA0AA6B}"/>
                </a:ext>
              </a:extLst>
            </p:cNvPr>
            <p:cNvSpPr txBox="1">
              <a:spLocks noChangeArrowheads="1"/>
            </p:cNvSpPr>
            <p:nvPr/>
          </p:nvSpPr>
          <p:spPr bwMode="auto">
            <a:xfrm>
              <a:off x="2908" y="1133"/>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a:solidFill>
                    <a:srgbClr val="FF69B4"/>
                  </a:solidFill>
                  <a:effectLst>
                    <a:outerShdw blurRad="38100" dist="38100" dir="2700000" algn="tl">
                      <a:srgbClr val="C0C0C0"/>
                    </a:outerShdw>
                  </a:effectLst>
                  <a:latin typeface="Arial" charset="0"/>
                </a:rPr>
                <a:t>4</a:t>
              </a:r>
            </a:p>
          </p:txBody>
        </p:sp>
        <p:sp>
          <p:nvSpPr>
            <p:cNvPr id="31" name="Line 43">
              <a:extLst>
                <a:ext uri="{FF2B5EF4-FFF2-40B4-BE49-F238E27FC236}">
                  <a16:creationId xmlns:a16="http://schemas.microsoft.com/office/drawing/2014/main" id="{94E74DE3-1B32-415E-BB21-D9FC7B400717}"/>
                </a:ext>
              </a:extLst>
            </p:cNvPr>
            <p:cNvSpPr>
              <a:spLocks noChangeShapeType="1"/>
            </p:cNvSpPr>
            <p:nvPr/>
          </p:nvSpPr>
          <p:spPr bwMode="auto">
            <a:xfrm>
              <a:off x="3223" y="1557"/>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44">
              <a:extLst>
                <a:ext uri="{FF2B5EF4-FFF2-40B4-BE49-F238E27FC236}">
                  <a16:creationId xmlns:a16="http://schemas.microsoft.com/office/drawing/2014/main" id="{F0349078-8836-4EF9-BC79-F5A0E4EB3963}"/>
                </a:ext>
              </a:extLst>
            </p:cNvPr>
            <p:cNvSpPr txBox="1">
              <a:spLocks noChangeArrowheads="1"/>
            </p:cNvSpPr>
            <p:nvPr/>
          </p:nvSpPr>
          <p:spPr bwMode="auto">
            <a:xfrm>
              <a:off x="2931" y="1485"/>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grpSp>
      <p:sp>
        <p:nvSpPr>
          <p:cNvPr id="33" name="Text Box 57">
            <a:extLst>
              <a:ext uri="{FF2B5EF4-FFF2-40B4-BE49-F238E27FC236}">
                <a16:creationId xmlns:a16="http://schemas.microsoft.com/office/drawing/2014/main" id="{E0068813-B4E1-44E9-95C9-D2FC52C3B842}"/>
              </a:ext>
            </a:extLst>
          </p:cNvPr>
          <p:cNvSpPr txBox="1">
            <a:spLocks noChangeArrowheads="1"/>
          </p:cNvSpPr>
          <p:nvPr/>
        </p:nvSpPr>
        <p:spPr bwMode="auto">
          <a:xfrm>
            <a:off x="3349721" y="1364581"/>
            <a:ext cx="545623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defRPr/>
            </a:pPr>
            <a:r>
              <a:rPr kumimoji="1" lang="en-US" altLang="zh-CN" sz="2800" b="1">
                <a:solidFill>
                  <a:srgbClr val="FF0000"/>
                </a:solidFill>
                <a:effectLst>
                  <a:outerShdw blurRad="38100" dist="38100" dir="2700000" algn="tl">
                    <a:srgbClr val="C0C0C0"/>
                  </a:outerShdw>
                </a:effectLst>
                <a:latin typeface="Times New Roman" pitchFamily="18" charset="0"/>
              </a:rPr>
              <a:t>weight  parent     lchild     rchild</a:t>
            </a:r>
            <a:endParaRPr kumimoji="1" lang="en-US" altLang="zh-CN" sz="2800">
              <a:solidFill>
                <a:srgbClr val="FF0000"/>
              </a:solidFill>
              <a:effectLst>
                <a:outerShdw blurRad="38100" dist="38100" dir="2700000" algn="tl">
                  <a:srgbClr val="C0C0C0"/>
                </a:outerShdw>
              </a:effectLst>
              <a:latin typeface="Times New Roman" pitchFamily="18" charset="0"/>
            </a:endParaRPr>
          </a:p>
        </p:txBody>
      </p:sp>
      <p:sp>
        <p:nvSpPr>
          <p:cNvPr id="34" name="Text Box 34">
            <a:extLst>
              <a:ext uri="{FF2B5EF4-FFF2-40B4-BE49-F238E27FC236}">
                <a16:creationId xmlns:a16="http://schemas.microsoft.com/office/drawing/2014/main" id="{B9B068ED-39E8-414E-962F-01B6CE03AB7F}"/>
              </a:ext>
            </a:extLst>
          </p:cNvPr>
          <p:cNvSpPr txBox="1">
            <a:spLocks noChangeArrowheads="1"/>
          </p:cNvSpPr>
          <p:nvPr/>
        </p:nvSpPr>
        <p:spPr bwMode="auto">
          <a:xfrm>
            <a:off x="4886421" y="4488781"/>
            <a:ext cx="67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grpSp>
        <p:nvGrpSpPr>
          <p:cNvPr id="35" name="Group 38">
            <a:extLst>
              <a:ext uri="{FF2B5EF4-FFF2-40B4-BE49-F238E27FC236}">
                <a16:creationId xmlns:a16="http://schemas.microsoft.com/office/drawing/2014/main" id="{22D7B656-DD00-44F4-AE47-425B0A2213A8}"/>
              </a:ext>
            </a:extLst>
          </p:cNvPr>
          <p:cNvGrpSpPr>
            <a:grpSpLocks/>
          </p:cNvGrpSpPr>
          <p:nvPr/>
        </p:nvGrpSpPr>
        <p:grpSpPr bwMode="auto">
          <a:xfrm>
            <a:off x="266796" y="1512218"/>
            <a:ext cx="2316163" cy="1485900"/>
            <a:chOff x="0" y="1300"/>
            <a:chExt cx="1459" cy="936"/>
          </a:xfrm>
        </p:grpSpPr>
        <p:sp>
          <p:nvSpPr>
            <p:cNvPr id="36" name="Oval 39">
              <a:extLst>
                <a:ext uri="{FF2B5EF4-FFF2-40B4-BE49-F238E27FC236}">
                  <a16:creationId xmlns:a16="http://schemas.microsoft.com/office/drawing/2014/main" id="{311FA814-3853-4CE5-A6F7-D88D9AF3ED9D}"/>
                </a:ext>
              </a:extLst>
            </p:cNvPr>
            <p:cNvSpPr>
              <a:spLocks noChangeArrowheads="1"/>
            </p:cNvSpPr>
            <p:nvPr/>
          </p:nvSpPr>
          <p:spPr bwMode="auto">
            <a:xfrm>
              <a:off x="0" y="1300"/>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7" name="Oval 40">
              <a:extLst>
                <a:ext uri="{FF2B5EF4-FFF2-40B4-BE49-F238E27FC236}">
                  <a16:creationId xmlns:a16="http://schemas.microsoft.com/office/drawing/2014/main" id="{8146FC54-D1DF-435E-9F5C-E696F9B6516D}"/>
                </a:ext>
              </a:extLst>
            </p:cNvPr>
            <p:cNvSpPr>
              <a:spLocks noChangeArrowheads="1"/>
            </p:cNvSpPr>
            <p:nvPr/>
          </p:nvSpPr>
          <p:spPr bwMode="auto">
            <a:xfrm>
              <a:off x="391" y="130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8" name="Text Box 41">
              <a:extLst>
                <a:ext uri="{FF2B5EF4-FFF2-40B4-BE49-F238E27FC236}">
                  <a16:creationId xmlns:a16="http://schemas.microsoft.com/office/drawing/2014/main" id="{F701382E-ED43-4B66-B845-9818BB71BE93}"/>
                </a:ext>
              </a:extLst>
            </p:cNvPr>
            <p:cNvSpPr txBox="1">
              <a:spLocks noChangeArrowheads="1"/>
            </p:cNvSpPr>
            <p:nvPr/>
          </p:nvSpPr>
          <p:spPr bwMode="auto">
            <a:xfrm>
              <a:off x="417" y="1318"/>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7</a:t>
              </a:r>
            </a:p>
          </p:txBody>
        </p:sp>
        <p:sp>
          <p:nvSpPr>
            <p:cNvPr id="39" name="Text Box 42">
              <a:extLst>
                <a:ext uri="{FF2B5EF4-FFF2-40B4-BE49-F238E27FC236}">
                  <a16:creationId xmlns:a16="http://schemas.microsoft.com/office/drawing/2014/main" id="{4E491382-7838-4613-98D3-B8091B3ED3D1}"/>
                </a:ext>
              </a:extLst>
            </p:cNvPr>
            <p:cNvSpPr txBox="1">
              <a:spLocks noChangeArrowheads="1"/>
            </p:cNvSpPr>
            <p:nvPr/>
          </p:nvSpPr>
          <p:spPr bwMode="auto">
            <a:xfrm>
              <a:off x="14" y="1313"/>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5</a:t>
              </a:r>
            </a:p>
          </p:txBody>
        </p:sp>
        <p:sp>
          <p:nvSpPr>
            <p:cNvPr id="40" name="Oval 43">
              <a:extLst>
                <a:ext uri="{FF2B5EF4-FFF2-40B4-BE49-F238E27FC236}">
                  <a16:creationId xmlns:a16="http://schemas.microsoft.com/office/drawing/2014/main" id="{2AE279C6-D9A8-44FD-8E27-0D302EC29D55}"/>
                </a:ext>
              </a:extLst>
            </p:cNvPr>
            <p:cNvSpPr>
              <a:spLocks noChangeArrowheads="1"/>
            </p:cNvSpPr>
            <p:nvPr/>
          </p:nvSpPr>
          <p:spPr bwMode="auto">
            <a:xfrm>
              <a:off x="613" y="1902"/>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 name="Oval 44">
              <a:extLst>
                <a:ext uri="{FF2B5EF4-FFF2-40B4-BE49-F238E27FC236}">
                  <a16:creationId xmlns:a16="http://schemas.microsoft.com/office/drawing/2014/main" id="{DECD56FB-27D0-4AD8-9457-81A0E26F794F}"/>
                </a:ext>
              </a:extLst>
            </p:cNvPr>
            <p:cNvSpPr>
              <a:spLocks noChangeArrowheads="1"/>
            </p:cNvSpPr>
            <p:nvPr/>
          </p:nvSpPr>
          <p:spPr bwMode="auto">
            <a:xfrm>
              <a:off x="1175" y="1909"/>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2" name="Text Box 45">
              <a:extLst>
                <a:ext uri="{FF2B5EF4-FFF2-40B4-BE49-F238E27FC236}">
                  <a16:creationId xmlns:a16="http://schemas.microsoft.com/office/drawing/2014/main" id="{65A2891B-906E-45FB-B485-39FD7F7AE1E0}"/>
                </a:ext>
              </a:extLst>
            </p:cNvPr>
            <p:cNvSpPr txBox="1">
              <a:spLocks noChangeArrowheads="1"/>
            </p:cNvSpPr>
            <p:nvPr/>
          </p:nvSpPr>
          <p:spPr bwMode="auto">
            <a:xfrm>
              <a:off x="1205" y="190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dirty="0">
                  <a:effectLst>
                    <a:outerShdw blurRad="38100" dist="38100" dir="2700000" algn="tl">
                      <a:srgbClr val="C0C0C0"/>
                    </a:outerShdw>
                  </a:effectLst>
                  <a:latin typeface="Times New Roman" pitchFamily="18" charset="0"/>
                </a:rPr>
                <a:t>4</a:t>
              </a:r>
            </a:p>
          </p:txBody>
        </p:sp>
        <p:sp>
          <p:nvSpPr>
            <p:cNvPr id="43" name="Text Box 46">
              <a:extLst>
                <a:ext uri="{FF2B5EF4-FFF2-40B4-BE49-F238E27FC236}">
                  <a16:creationId xmlns:a16="http://schemas.microsoft.com/office/drawing/2014/main" id="{3B0177B0-5265-4783-88FC-9A186700447E}"/>
                </a:ext>
              </a:extLst>
            </p:cNvPr>
            <p:cNvSpPr txBox="1">
              <a:spLocks noChangeArrowheads="1"/>
            </p:cNvSpPr>
            <p:nvPr/>
          </p:nvSpPr>
          <p:spPr bwMode="auto">
            <a:xfrm>
              <a:off x="650" y="1896"/>
              <a:ext cx="24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defRPr/>
              </a:pPr>
              <a:r>
                <a:rPr lang="en-US" altLang="zh-CN" sz="2800" b="1">
                  <a:effectLst>
                    <a:outerShdw blurRad="38100" dist="38100" dir="2700000" algn="tl">
                      <a:srgbClr val="C0C0C0"/>
                    </a:outerShdw>
                  </a:effectLst>
                  <a:latin typeface="Times New Roman" pitchFamily="18" charset="0"/>
                </a:rPr>
                <a:t>2</a:t>
              </a:r>
            </a:p>
          </p:txBody>
        </p:sp>
        <p:sp>
          <p:nvSpPr>
            <p:cNvPr id="44" name="Text Box 47">
              <a:extLst>
                <a:ext uri="{FF2B5EF4-FFF2-40B4-BE49-F238E27FC236}">
                  <a16:creationId xmlns:a16="http://schemas.microsoft.com/office/drawing/2014/main" id="{E8D59111-D557-4BC0-9FE2-17E6950E1C8C}"/>
                </a:ext>
              </a:extLst>
            </p:cNvPr>
            <p:cNvSpPr txBox="1">
              <a:spLocks noChangeArrowheads="1"/>
            </p:cNvSpPr>
            <p:nvPr/>
          </p:nvSpPr>
          <p:spPr bwMode="auto">
            <a:xfrm>
              <a:off x="874" y="1320"/>
              <a:ext cx="344" cy="28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p>
              <a:pPr algn="just">
                <a:spcBef>
                  <a:spcPct val="50000"/>
                </a:spcBef>
                <a:defRPr/>
              </a:pPr>
              <a:r>
                <a:rPr lang="zh-CN" altLang="en-US" sz="2800" b="1" dirty="0">
                  <a:effectLst>
                    <a:outerShdw blurRad="38100" dist="38100" dir="2700000" algn="tl">
                      <a:srgbClr val="FFFFFF"/>
                    </a:outerShdw>
                  </a:effectLst>
                  <a:latin typeface="Times New Roman" pitchFamily="18" charset="0"/>
                </a:rPr>
                <a:t> </a:t>
              </a:r>
              <a:r>
                <a:rPr lang="en-US" altLang="zh-CN" sz="2800" b="1" dirty="0">
                  <a:effectLst>
                    <a:outerShdw blurRad="38100" dist="38100" dir="2700000" algn="tl">
                      <a:srgbClr val="FFFFFF"/>
                    </a:outerShdw>
                  </a:effectLst>
                  <a:latin typeface="Times New Roman" pitchFamily="18" charset="0"/>
                </a:rPr>
                <a:t>6</a:t>
              </a:r>
            </a:p>
          </p:txBody>
        </p:sp>
        <p:sp>
          <p:nvSpPr>
            <p:cNvPr id="45" name="Line 48">
              <a:extLst>
                <a:ext uri="{FF2B5EF4-FFF2-40B4-BE49-F238E27FC236}">
                  <a16:creationId xmlns:a16="http://schemas.microsoft.com/office/drawing/2014/main" id="{A1598009-4109-4203-84F9-6E9F756F3892}"/>
                </a:ext>
              </a:extLst>
            </p:cNvPr>
            <p:cNvSpPr>
              <a:spLocks noChangeShapeType="1"/>
            </p:cNvSpPr>
            <p:nvPr/>
          </p:nvSpPr>
          <p:spPr bwMode="auto">
            <a:xfrm flipH="1">
              <a:off x="771" y="160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9">
              <a:extLst>
                <a:ext uri="{FF2B5EF4-FFF2-40B4-BE49-F238E27FC236}">
                  <a16:creationId xmlns:a16="http://schemas.microsoft.com/office/drawing/2014/main" id="{2AF846E8-9AC6-45DC-BFC5-CA64F232467A}"/>
                </a:ext>
              </a:extLst>
            </p:cNvPr>
            <p:cNvSpPr>
              <a:spLocks noChangeShapeType="1"/>
            </p:cNvSpPr>
            <p:nvPr/>
          </p:nvSpPr>
          <p:spPr bwMode="auto">
            <a:xfrm>
              <a:off x="1142" y="1598"/>
              <a:ext cx="140" cy="31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7" name="Line 57">
            <a:extLst>
              <a:ext uri="{FF2B5EF4-FFF2-40B4-BE49-F238E27FC236}">
                <a16:creationId xmlns:a16="http://schemas.microsoft.com/office/drawing/2014/main" id="{C2067499-508D-42BF-AF85-55FE8518356F}"/>
              </a:ext>
            </a:extLst>
          </p:cNvPr>
          <p:cNvSpPr>
            <a:spLocks noChangeShapeType="1"/>
          </p:cNvSpPr>
          <p:nvPr/>
        </p:nvSpPr>
        <p:spPr bwMode="auto">
          <a:xfrm>
            <a:off x="5056284" y="459831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58">
            <a:extLst>
              <a:ext uri="{FF2B5EF4-FFF2-40B4-BE49-F238E27FC236}">
                <a16:creationId xmlns:a16="http://schemas.microsoft.com/office/drawing/2014/main" id="{24DE1C47-5AD1-4447-AAE3-F53240BC495B}"/>
              </a:ext>
            </a:extLst>
          </p:cNvPr>
          <p:cNvSpPr txBox="1">
            <a:spLocks noChangeArrowheads="1"/>
          </p:cNvSpPr>
          <p:nvPr/>
        </p:nvSpPr>
        <p:spPr bwMode="auto">
          <a:xfrm>
            <a:off x="4592734" y="4484018"/>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5</a:t>
            </a:r>
          </a:p>
        </p:txBody>
      </p:sp>
      <p:sp>
        <p:nvSpPr>
          <p:cNvPr id="49" name="Line 59">
            <a:extLst>
              <a:ext uri="{FF2B5EF4-FFF2-40B4-BE49-F238E27FC236}">
                <a16:creationId xmlns:a16="http://schemas.microsoft.com/office/drawing/2014/main" id="{E891BD2E-C16C-436F-86DE-4B7A14780AF9}"/>
              </a:ext>
            </a:extLst>
          </p:cNvPr>
          <p:cNvSpPr>
            <a:spLocks noChangeShapeType="1"/>
          </p:cNvSpPr>
          <p:nvPr/>
        </p:nvSpPr>
        <p:spPr bwMode="auto">
          <a:xfrm>
            <a:off x="5129309" y="3331493"/>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60">
            <a:extLst>
              <a:ext uri="{FF2B5EF4-FFF2-40B4-BE49-F238E27FC236}">
                <a16:creationId xmlns:a16="http://schemas.microsoft.com/office/drawing/2014/main" id="{6C157F89-6B29-4771-B2AB-BAE20D3C6CB5}"/>
              </a:ext>
            </a:extLst>
          </p:cNvPr>
          <p:cNvSpPr txBox="1">
            <a:spLocks noChangeArrowheads="1"/>
          </p:cNvSpPr>
          <p:nvPr/>
        </p:nvSpPr>
        <p:spPr bwMode="auto">
          <a:xfrm>
            <a:off x="4665759" y="3217193"/>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a:solidFill>
                  <a:srgbClr val="FF69B4"/>
                </a:solidFill>
                <a:effectLst>
                  <a:outerShdw blurRad="38100" dist="38100" dir="2700000" algn="tl">
                    <a:srgbClr val="C0C0C0"/>
                  </a:outerShdw>
                </a:effectLst>
                <a:latin typeface="Arial" charset="0"/>
              </a:rPr>
              <a:t>5</a:t>
            </a:r>
          </a:p>
        </p:txBody>
      </p:sp>
      <p:sp>
        <p:nvSpPr>
          <p:cNvPr id="51" name="Text Box 34">
            <a:extLst>
              <a:ext uri="{FF2B5EF4-FFF2-40B4-BE49-F238E27FC236}">
                <a16:creationId xmlns:a16="http://schemas.microsoft.com/office/drawing/2014/main" id="{6FF6DE55-FE7C-4B3A-AC83-2C01CD00A5E9}"/>
              </a:ext>
            </a:extLst>
          </p:cNvPr>
          <p:cNvSpPr txBox="1">
            <a:spLocks noChangeArrowheads="1"/>
          </p:cNvSpPr>
          <p:nvPr/>
        </p:nvSpPr>
        <p:spPr bwMode="auto">
          <a:xfrm>
            <a:off x="4886421" y="5096793"/>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grpSp>
        <p:nvGrpSpPr>
          <p:cNvPr id="52" name="Group 35">
            <a:extLst>
              <a:ext uri="{FF2B5EF4-FFF2-40B4-BE49-F238E27FC236}">
                <a16:creationId xmlns:a16="http://schemas.microsoft.com/office/drawing/2014/main" id="{B2A6C30F-D935-4E86-80DE-7197C65D139C}"/>
              </a:ext>
            </a:extLst>
          </p:cNvPr>
          <p:cNvGrpSpPr>
            <a:grpSpLocks/>
          </p:cNvGrpSpPr>
          <p:nvPr/>
        </p:nvGrpSpPr>
        <p:grpSpPr bwMode="auto">
          <a:xfrm>
            <a:off x="6197696" y="5063456"/>
            <a:ext cx="2192338" cy="520700"/>
            <a:chOff x="3687" y="2638"/>
            <a:chExt cx="1459" cy="328"/>
          </a:xfrm>
        </p:grpSpPr>
        <p:sp>
          <p:nvSpPr>
            <p:cNvPr id="53" name="Text Box 37">
              <a:extLst>
                <a:ext uri="{FF2B5EF4-FFF2-40B4-BE49-F238E27FC236}">
                  <a16:creationId xmlns:a16="http://schemas.microsoft.com/office/drawing/2014/main" id="{D62B103A-BEF6-403E-A6FA-F71F7D0F78EF}"/>
                </a:ext>
              </a:extLst>
            </p:cNvPr>
            <p:cNvSpPr txBox="1">
              <a:spLocks noChangeArrowheads="1"/>
            </p:cNvSpPr>
            <p:nvPr/>
          </p:nvSpPr>
          <p:spPr bwMode="auto">
            <a:xfrm>
              <a:off x="3687" y="263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2</a:t>
              </a:r>
            </a:p>
          </p:txBody>
        </p:sp>
        <p:sp>
          <p:nvSpPr>
            <p:cNvPr id="54" name="Text Box 39">
              <a:extLst>
                <a:ext uri="{FF2B5EF4-FFF2-40B4-BE49-F238E27FC236}">
                  <a16:creationId xmlns:a16="http://schemas.microsoft.com/office/drawing/2014/main" id="{298DC53D-7B20-43D7-BD53-0876CC194CEA}"/>
                </a:ext>
              </a:extLst>
            </p:cNvPr>
            <p:cNvSpPr txBox="1">
              <a:spLocks noChangeArrowheads="1"/>
            </p:cNvSpPr>
            <p:nvPr/>
          </p:nvSpPr>
          <p:spPr bwMode="auto">
            <a:xfrm>
              <a:off x="4718" y="2639"/>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grpSp>
      <p:sp>
        <p:nvSpPr>
          <p:cNvPr id="55" name="Text Box 34">
            <a:extLst>
              <a:ext uri="{FF2B5EF4-FFF2-40B4-BE49-F238E27FC236}">
                <a16:creationId xmlns:a16="http://schemas.microsoft.com/office/drawing/2014/main" id="{6DE1CAB1-5D3D-40CD-9D6D-CCE56B9266A5}"/>
              </a:ext>
            </a:extLst>
          </p:cNvPr>
          <p:cNvSpPr txBox="1">
            <a:spLocks noChangeArrowheads="1"/>
          </p:cNvSpPr>
          <p:nvPr/>
        </p:nvSpPr>
        <p:spPr bwMode="auto">
          <a:xfrm>
            <a:off x="3722784" y="5065043"/>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11</a:t>
            </a:r>
          </a:p>
        </p:txBody>
      </p:sp>
      <p:sp>
        <p:nvSpPr>
          <p:cNvPr id="56" name="Oval 7">
            <a:extLst>
              <a:ext uri="{FF2B5EF4-FFF2-40B4-BE49-F238E27FC236}">
                <a16:creationId xmlns:a16="http://schemas.microsoft.com/office/drawing/2014/main" id="{E2DAF872-6833-4DE8-9C22-3B1A48F16976}"/>
              </a:ext>
            </a:extLst>
          </p:cNvPr>
          <p:cNvSpPr>
            <a:spLocks noChangeArrowheads="1"/>
          </p:cNvSpPr>
          <p:nvPr/>
        </p:nvSpPr>
        <p:spPr bwMode="auto">
          <a:xfrm>
            <a:off x="241396" y="3515643"/>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7" name="Text Box 8">
            <a:extLst>
              <a:ext uri="{FF2B5EF4-FFF2-40B4-BE49-F238E27FC236}">
                <a16:creationId xmlns:a16="http://schemas.microsoft.com/office/drawing/2014/main" id="{550D2B6F-9F98-4B58-95ED-3AA89A4DBE9C}"/>
              </a:ext>
            </a:extLst>
          </p:cNvPr>
          <p:cNvSpPr txBox="1">
            <a:spLocks noChangeArrowheads="1"/>
          </p:cNvSpPr>
          <p:nvPr/>
        </p:nvSpPr>
        <p:spPr bwMode="auto">
          <a:xfrm>
            <a:off x="282671" y="3529931"/>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grpSp>
        <p:nvGrpSpPr>
          <p:cNvPr id="58" name="Group 22">
            <a:extLst>
              <a:ext uri="{FF2B5EF4-FFF2-40B4-BE49-F238E27FC236}">
                <a16:creationId xmlns:a16="http://schemas.microsoft.com/office/drawing/2014/main" id="{C5781903-064C-45FA-8CEC-95416C2D1E78}"/>
              </a:ext>
            </a:extLst>
          </p:cNvPr>
          <p:cNvGrpSpPr>
            <a:grpSpLocks/>
          </p:cNvGrpSpPr>
          <p:nvPr/>
        </p:nvGrpSpPr>
        <p:grpSpPr bwMode="auto">
          <a:xfrm>
            <a:off x="706534" y="3547393"/>
            <a:ext cx="977900" cy="1438275"/>
            <a:chOff x="2566" y="2060"/>
            <a:chExt cx="616" cy="906"/>
          </a:xfrm>
        </p:grpSpPr>
        <p:sp>
          <p:nvSpPr>
            <p:cNvPr id="59" name="Oval 23">
              <a:extLst>
                <a:ext uri="{FF2B5EF4-FFF2-40B4-BE49-F238E27FC236}">
                  <a16:creationId xmlns:a16="http://schemas.microsoft.com/office/drawing/2014/main" id="{53F54BC1-069B-4B03-80B4-69D092F39DDF}"/>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 name="Text Box 26">
              <a:extLst>
                <a:ext uri="{FF2B5EF4-FFF2-40B4-BE49-F238E27FC236}">
                  <a16:creationId xmlns:a16="http://schemas.microsoft.com/office/drawing/2014/main" id="{A349F3D4-B94B-49FD-88A6-07E48035B8FB}"/>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61" name="Text Box 27">
              <a:extLst>
                <a:ext uri="{FF2B5EF4-FFF2-40B4-BE49-F238E27FC236}">
                  <a16:creationId xmlns:a16="http://schemas.microsoft.com/office/drawing/2014/main" id="{1A1B11B8-5D1E-474F-A34A-019E26D76CFC}"/>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62" name="Line 28">
              <a:extLst>
                <a:ext uri="{FF2B5EF4-FFF2-40B4-BE49-F238E27FC236}">
                  <a16:creationId xmlns:a16="http://schemas.microsoft.com/office/drawing/2014/main" id="{B77B4263-E6E2-4B08-88CE-478C591B90A8}"/>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29">
              <a:extLst>
                <a:ext uri="{FF2B5EF4-FFF2-40B4-BE49-F238E27FC236}">
                  <a16:creationId xmlns:a16="http://schemas.microsoft.com/office/drawing/2014/main" id="{38DF359E-B36B-41FF-8633-20B35560D578}"/>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 name="Oval 12">
            <a:extLst>
              <a:ext uri="{FF2B5EF4-FFF2-40B4-BE49-F238E27FC236}">
                <a16:creationId xmlns:a16="http://schemas.microsoft.com/office/drawing/2014/main" id="{6B511E38-2068-4D38-856B-BABC18323299}"/>
              </a:ext>
            </a:extLst>
          </p:cNvPr>
          <p:cNvSpPr>
            <a:spLocks noChangeArrowheads="1"/>
          </p:cNvSpPr>
          <p:nvPr/>
        </p:nvSpPr>
        <p:spPr bwMode="auto">
          <a:xfrm>
            <a:off x="1046259" y="5390481"/>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5" name="Oval 13">
            <a:extLst>
              <a:ext uri="{FF2B5EF4-FFF2-40B4-BE49-F238E27FC236}">
                <a16:creationId xmlns:a16="http://schemas.microsoft.com/office/drawing/2014/main" id="{1D655B9C-A792-4BBC-A0F0-B98CB0EBBCF0}"/>
              </a:ext>
            </a:extLst>
          </p:cNvPr>
          <p:cNvSpPr>
            <a:spLocks noChangeArrowheads="1"/>
          </p:cNvSpPr>
          <p:nvPr/>
        </p:nvSpPr>
        <p:spPr bwMode="auto">
          <a:xfrm>
            <a:off x="1938434" y="5401593"/>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6" name="Text Box 14">
            <a:extLst>
              <a:ext uri="{FF2B5EF4-FFF2-40B4-BE49-F238E27FC236}">
                <a16:creationId xmlns:a16="http://schemas.microsoft.com/office/drawing/2014/main" id="{266FCB82-B378-4102-8A96-7ED80636043E}"/>
              </a:ext>
            </a:extLst>
          </p:cNvPr>
          <p:cNvSpPr txBox="1">
            <a:spLocks noChangeArrowheads="1"/>
          </p:cNvSpPr>
          <p:nvPr/>
        </p:nvSpPr>
        <p:spPr bwMode="auto">
          <a:xfrm>
            <a:off x="1986059" y="5398418"/>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67" name="Text Box 15">
            <a:extLst>
              <a:ext uri="{FF2B5EF4-FFF2-40B4-BE49-F238E27FC236}">
                <a16:creationId xmlns:a16="http://schemas.microsoft.com/office/drawing/2014/main" id="{28C9D42F-CDA5-4A7F-A74D-4E4C45706671}"/>
              </a:ext>
            </a:extLst>
          </p:cNvPr>
          <p:cNvSpPr txBox="1">
            <a:spLocks noChangeArrowheads="1"/>
          </p:cNvSpPr>
          <p:nvPr/>
        </p:nvSpPr>
        <p:spPr bwMode="auto">
          <a:xfrm>
            <a:off x="1104996" y="5380956"/>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68" name="Text Box 16">
            <a:extLst>
              <a:ext uri="{FF2B5EF4-FFF2-40B4-BE49-F238E27FC236}">
                <a16:creationId xmlns:a16="http://schemas.microsoft.com/office/drawing/2014/main" id="{328F3601-A0E1-40E4-9176-5AF4BE427248}"/>
              </a:ext>
            </a:extLst>
          </p:cNvPr>
          <p:cNvSpPr txBox="1">
            <a:spLocks noChangeArrowheads="1"/>
          </p:cNvSpPr>
          <p:nvPr/>
        </p:nvSpPr>
        <p:spPr bwMode="auto">
          <a:xfrm>
            <a:off x="1460596" y="4466556"/>
            <a:ext cx="546100" cy="449262"/>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69" name="Line 17">
            <a:extLst>
              <a:ext uri="{FF2B5EF4-FFF2-40B4-BE49-F238E27FC236}">
                <a16:creationId xmlns:a16="http://schemas.microsoft.com/office/drawing/2014/main" id="{4AC20EE9-1FC3-4F17-827B-7A3CA25C48A1}"/>
              </a:ext>
            </a:extLst>
          </p:cNvPr>
          <p:cNvSpPr>
            <a:spLocks noChangeShapeType="1"/>
          </p:cNvSpPr>
          <p:nvPr/>
        </p:nvSpPr>
        <p:spPr bwMode="auto">
          <a:xfrm flipH="1">
            <a:off x="1297084" y="4922168"/>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 name="Line 18">
            <a:extLst>
              <a:ext uri="{FF2B5EF4-FFF2-40B4-BE49-F238E27FC236}">
                <a16:creationId xmlns:a16="http://schemas.microsoft.com/office/drawing/2014/main" id="{0760BF8A-4851-4280-9E0F-CDAA4811DD5B}"/>
              </a:ext>
            </a:extLst>
          </p:cNvPr>
          <p:cNvSpPr>
            <a:spLocks noChangeShapeType="1"/>
          </p:cNvSpPr>
          <p:nvPr/>
        </p:nvSpPr>
        <p:spPr bwMode="auto">
          <a:xfrm>
            <a:off x="1886046" y="4907881"/>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407643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par>
                                <p:cTn id="24" presetID="22" presetClass="entr" presetSubtype="8"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down)">
                                      <p:cBhvr>
                                        <p:cTn id="57" dur="500"/>
                                        <p:tgtEl>
                                          <p:spTgt spid="5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par>
                                <p:cTn id="61" presetID="22" presetClass="entr" presetSubtype="4"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down)">
                                      <p:cBhvr>
                                        <p:cTn id="69" dur="500"/>
                                        <p:tgtEl>
                                          <p:spTgt spid="66"/>
                                        </p:tgtEl>
                                      </p:cBhvr>
                                    </p:animEffect>
                                  </p:childTnLst>
                                </p:cTn>
                              </p:par>
                              <p:par>
                                <p:cTn id="70" presetID="22" presetClass="entr" presetSubtype="4"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down)">
                                      <p:cBhvr>
                                        <p:cTn id="72" dur="500"/>
                                        <p:tgtEl>
                                          <p:spTgt spid="7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down)">
                                      <p:cBhvr>
                                        <p:cTn id="75" dur="500"/>
                                        <p:tgtEl>
                                          <p:spTgt spid="65"/>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wipe(down)">
                                      <p:cBhvr>
                                        <p:cTn id="7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1" grpId="0"/>
      <p:bldP spid="55" grpId="0"/>
      <p:bldP spid="56" grpId="0" animBg="1"/>
      <p:bldP spid="57" grpId="0"/>
      <p:bldP spid="64" grpId="0" animBg="1"/>
      <p:bldP spid="65" grpId="0" animBg="1"/>
      <p:bldP spid="66" grpId="0"/>
      <p:bldP spid="67" grpId="0"/>
      <p:bldP spid="6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48170C56-3D82-40B5-93FD-8BCCBAE7D7F2}"/>
              </a:ext>
            </a:extLst>
          </p:cNvPr>
          <p:cNvSpPr>
            <a:spLocks noChangeArrowheads="1"/>
          </p:cNvSpPr>
          <p:nvPr/>
        </p:nvSpPr>
        <p:spPr bwMode="auto">
          <a:xfrm>
            <a:off x="3541025" y="1932351"/>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 name="Line 3">
            <a:extLst>
              <a:ext uri="{FF2B5EF4-FFF2-40B4-BE49-F238E27FC236}">
                <a16:creationId xmlns:a16="http://schemas.microsoft.com/office/drawing/2014/main" id="{2559F2EF-7303-4725-9455-0391C6718C01}"/>
              </a:ext>
            </a:extLst>
          </p:cNvPr>
          <p:cNvSpPr>
            <a:spLocks noChangeShapeType="1"/>
          </p:cNvSpPr>
          <p:nvPr/>
        </p:nvSpPr>
        <p:spPr bwMode="auto">
          <a:xfrm>
            <a:off x="5903225" y="1932351"/>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a:extLst>
              <a:ext uri="{FF2B5EF4-FFF2-40B4-BE49-F238E27FC236}">
                <a16:creationId xmlns:a16="http://schemas.microsoft.com/office/drawing/2014/main" id="{07D32C73-0C09-4F48-B34F-22EAA9ECE047}"/>
              </a:ext>
            </a:extLst>
          </p:cNvPr>
          <p:cNvSpPr>
            <a:spLocks noChangeShapeType="1"/>
          </p:cNvSpPr>
          <p:nvPr/>
        </p:nvSpPr>
        <p:spPr bwMode="auto">
          <a:xfrm>
            <a:off x="7274825" y="1932351"/>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a:extLst>
              <a:ext uri="{FF2B5EF4-FFF2-40B4-BE49-F238E27FC236}">
                <a16:creationId xmlns:a16="http://schemas.microsoft.com/office/drawing/2014/main" id="{00DD69EE-3E8A-4F52-AF43-DEB4F81E0A98}"/>
              </a:ext>
            </a:extLst>
          </p:cNvPr>
          <p:cNvSpPr>
            <a:spLocks noChangeShapeType="1"/>
          </p:cNvSpPr>
          <p:nvPr/>
        </p:nvSpPr>
        <p:spPr bwMode="auto">
          <a:xfrm>
            <a:off x="4684025" y="1932351"/>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a:extLst>
              <a:ext uri="{FF2B5EF4-FFF2-40B4-BE49-F238E27FC236}">
                <a16:creationId xmlns:a16="http://schemas.microsoft.com/office/drawing/2014/main" id="{B4302AC2-7C90-425E-AF23-BBBB69D9CE9C}"/>
              </a:ext>
            </a:extLst>
          </p:cNvPr>
          <p:cNvSpPr txBox="1">
            <a:spLocks noChangeArrowheads="1"/>
          </p:cNvSpPr>
          <p:nvPr/>
        </p:nvSpPr>
        <p:spPr bwMode="auto">
          <a:xfrm>
            <a:off x="3874400" y="1943464"/>
            <a:ext cx="4506913" cy="24193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2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4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5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endParaRPr kumimoji="1" lang="en-US" altLang="zh-CN" sz="2800" dirty="0">
              <a:effectLst>
                <a:outerShdw blurRad="38100" dist="38100" dir="2700000" algn="tl">
                  <a:srgbClr val="C0C0C0"/>
                </a:outerShdw>
              </a:effectLst>
              <a:latin typeface="Arial" charset="0"/>
            </a:endParaRPr>
          </a:p>
          <a:p>
            <a:pPr eaLnBrk="1" hangingPunct="1">
              <a:lnSpc>
                <a:spcPct val="120000"/>
              </a:lnSpc>
              <a:spcBef>
                <a:spcPct val="20000"/>
              </a:spcBef>
              <a:defRPr/>
            </a:pPr>
            <a:r>
              <a:rPr kumimoji="1" lang="en-US" altLang="zh-CN" sz="2800" dirty="0">
                <a:effectLst>
                  <a:outerShdw blurRad="38100" dist="38100" dir="2700000" algn="tl">
                    <a:srgbClr val="C0C0C0"/>
                  </a:outerShdw>
                </a:effectLst>
                <a:latin typeface="Arial" charset="0"/>
              </a:rPr>
              <a:t>7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           </a:t>
            </a:r>
            <a:r>
              <a:rPr kumimoji="1" lang="en-US" altLang="zh-CN" sz="2800" dirty="0">
                <a:solidFill>
                  <a:srgbClr val="009900"/>
                </a:solidFill>
                <a:effectLst>
                  <a:outerShdw blurRad="38100" dist="38100" dir="2700000" algn="tl">
                    <a:srgbClr val="C0C0C0"/>
                  </a:outerShdw>
                </a:effectLst>
                <a:latin typeface="楷体_GB2312" pitchFamily="49" charset="-122"/>
                <a:ea typeface="楷体_GB2312" pitchFamily="49" charset="-122"/>
              </a:rPr>
              <a:t>-</a:t>
            </a:r>
            <a:r>
              <a:rPr kumimoji="1" lang="en-US" altLang="zh-CN" sz="2800" dirty="0">
                <a:solidFill>
                  <a:srgbClr val="009900"/>
                </a:solidFill>
                <a:effectLst>
                  <a:outerShdw blurRad="38100" dist="38100" dir="2700000" algn="tl">
                    <a:srgbClr val="C0C0C0"/>
                  </a:outerShdw>
                </a:effectLst>
                <a:latin typeface="Arial" charset="0"/>
              </a:rPr>
              <a:t>1</a:t>
            </a:r>
          </a:p>
        </p:txBody>
      </p:sp>
      <p:sp>
        <p:nvSpPr>
          <p:cNvPr id="8" name="Line 7">
            <a:extLst>
              <a:ext uri="{FF2B5EF4-FFF2-40B4-BE49-F238E27FC236}">
                <a16:creationId xmlns:a16="http://schemas.microsoft.com/office/drawing/2014/main" id="{B8C5304F-0C3C-412D-9143-002EDF61F5FF}"/>
              </a:ext>
            </a:extLst>
          </p:cNvPr>
          <p:cNvSpPr>
            <a:spLocks noChangeShapeType="1"/>
          </p:cNvSpPr>
          <p:nvPr/>
        </p:nvSpPr>
        <p:spPr bwMode="auto">
          <a:xfrm>
            <a:off x="3541025" y="25419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a:extLst>
              <a:ext uri="{FF2B5EF4-FFF2-40B4-BE49-F238E27FC236}">
                <a16:creationId xmlns:a16="http://schemas.microsoft.com/office/drawing/2014/main" id="{9DA54A12-4108-42E3-A521-B4AE5F79DAC1}"/>
              </a:ext>
            </a:extLst>
          </p:cNvPr>
          <p:cNvSpPr>
            <a:spLocks noChangeShapeType="1"/>
          </p:cNvSpPr>
          <p:nvPr/>
        </p:nvSpPr>
        <p:spPr bwMode="auto">
          <a:xfrm>
            <a:off x="3541025" y="31515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a:extLst>
              <a:ext uri="{FF2B5EF4-FFF2-40B4-BE49-F238E27FC236}">
                <a16:creationId xmlns:a16="http://schemas.microsoft.com/office/drawing/2014/main" id="{2AA978FE-0E33-45E1-BF3A-EC8BE6C2123E}"/>
              </a:ext>
            </a:extLst>
          </p:cNvPr>
          <p:cNvSpPr>
            <a:spLocks noChangeShapeType="1"/>
          </p:cNvSpPr>
          <p:nvPr/>
        </p:nvSpPr>
        <p:spPr bwMode="auto">
          <a:xfrm>
            <a:off x="3541025" y="37611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a:extLst>
              <a:ext uri="{FF2B5EF4-FFF2-40B4-BE49-F238E27FC236}">
                <a16:creationId xmlns:a16="http://schemas.microsoft.com/office/drawing/2014/main" id="{944D53CA-606F-4883-9A6B-DB0BF62BD59B}"/>
              </a:ext>
            </a:extLst>
          </p:cNvPr>
          <p:cNvSpPr>
            <a:spLocks noChangeShapeType="1"/>
          </p:cNvSpPr>
          <p:nvPr/>
        </p:nvSpPr>
        <p:spPr bwMode="auto">
          <a:xfrm>
            <a:off x="3541025" y="43707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a:extLst>
              <a:ext uri="{FF2B5EF4-FFF2-40B4-BE49-F238E27FC236}">
                <a16:creationId xmlns:a16="http://schemas.microsoft.com/office/drawing/2014/main" id="{32196EA2-CC98-4C27-92C3-DA118FEFEB15}"/>
              </a:ext>
            </a:extLst>
          </p:cNvPr>
          <p:cNvSpPr>
            <a:spLocks noChangeShapeType="1"/>
          </p:cNvSpPr>
          <p:nvPr/>
        </p:nvSpPr>
        <p:spPr bwMode="auto">
          <a:xfrm>
            <a:off x="3541025" y="49803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a:extLst>
              <a:ext uri="{FF2B5EF4-FFF2-40B4-BE49-F238E27FC236}">
                <a16:creationId xmlns:a16="http://schemas.microsoft.com/office/drawing/2014/main" id="{141B0908-15CA-4D72-9C5D-EFA15E73F435}"/>
              </a:ext>
            </a:extLst>
          </p:cNvPr>
          <p:cNvSpPr>
            <a:spLocks noChangeShapeType="1"/>
          </p:cNvSpPr>
          <p:nvPr/>
        </p:nvSpPr>
        <p:spPr bwMode="auto">
          <a:xfrm>
            <a:off x="3541025" y="5589951"/>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3">
            <a:extLst>
              <a:ext uri="{FF2B5EF4-FFF2-40B4-BE49-F238E27FC236}">
                <a16:creationId xmlns:a16="http://schemas.microsoft.com/office/drawing/2014/main" id="{1D07C4A1-CF68-4131-8050-701AB1DDCBBD}"/>
              </a:ext>
            </a:extLst>
          </p:cNvPr>
          <p:cNvSpPr txBox="1">
            <a:spLocks noChangeArrowheads="1"/>
          </p:cNvSpPr>
          <p:nvPr/>
        </p:nvSpPr>
        <p:spPr bwMode="auto">
          <a:xfrm>
            <a:off x="3102875" y="2011726"/>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0</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1</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2</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3</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4</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5</a:t>
            </a:r>
          </a:p>
          <a:p>
            <a:pPr algn="ctr" eaLnBrk="1" hangingPunct="1">
              <a:lnSpc>
                <a:spcPct val="105000"/>
              </a:lnSpc>
              <a:spcBef>
                <a:spcPct val="35000"/>
              </a:spcBef>
              <a:defRPr/>
            </a:pPr>
            <a:r>
              <a:rPr kumimoji="1" lang="en-US" altLang="zh-CN" sz="2800" b="1">
                <a:solidFill>
                  <a:srgbClr val="000099"/>
                </a:solidFill>
                <a:effectLst>
                  <a:outerShdw blurRad="38100" dist="38100" dir="2700000" algn="tl">
                    <a:srgbClr val="C0C0C0"/>
                  </a:outerShdw>
                </a:effectLst>
                <a:latin typeface="Times New Roman" pitchFamily="18" charset="0"/>
              </a:rPr>
              <a:t>6</a:t>
            </a:r>
            <a:endParaRPr kumimoji="1" lang="en-US" altLang="zh-CN" sz="2400">
              <a:effectLst>
                <a:outerShdw blurRad="38100" dist="38100" dir="2700000" algn="tl">
                  <a:srgbClr val="C0C0C0"/>
                </a:outerShdw>
              </a:effectLst>
              <a:latin typeface="Times New Roman" pitchFamily="18" charset="0"/>
            </a:endParaRPr>
          </a:p>
        </p:txBody>
      </p:sp>
      <p:grpSp>
        <p:nvGrpSpPr>
          <p:cNvPr id="15" name="Group 25">
            <a:extLst>
              <a:ext uri="{FF2B5EF4-FFF2-40B4-BE49-F238E27FC236}">
                <a16:creationId xmlns:a16="http://schemas.microsoft.com/office/drawing/2014/main" id="{49B0D2C9-5162-463D-8413-7B8FFE0E22C9}"/>
              </a:ext>
            </a:extLst>
          </p:cNvPr>
          <p:cNvGrpSpPr>
            <a:grpSpLocks/>
          </p:cNvGrpSpPr>
          <p:nvPr/>
        </p:nvGrpSpPr>
        <p:grpSpPr bwMode="auto">
          <a:xfrm>
            <a:off x="2390088" y="3718289"/>
            <a:ext cx="782637" cy="461962"/>
            <a:chOff x="1305" y="2235"/>
            <a:chExt cx="493" cy="291"/>
          </a:xfrm>
        </p:grpSpPr>
        <p:sp>
          <p:nvSpPr>
            <p:cNvPr id="16" name="Line 26">
              <a:extLst>
                <a:ext uri="{FF2B5EF4-FFF2-40B4-BE49-F238E27FC236}">
                  <a16:creationId xmlns:a16="http://schemas.microsoft.com/office/drawing/2014/main" id="{505DB8C9-240E-429B-B5B6-4D8134A15447}"/>
                </a:ext>
              </a:extLst>
            </p:cNvPr>
            <p:cNvSpPr>
              <a:spLocks noChangeShapeType="1"/>
            </p:cNvSpPr>
            <p:nvPr/>
          </p:nvSpPr>
          <p:spPr bwMode="auto">
            <a:xfrm>
              <a:off x="1449" y="2514"/>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27">
              <a:extLst>
                <a:ext uri="{FF2B5EF4-FFF2-40B4-BE49-F238E27FC236}">
                  <a16:creationId xmlns:a16="http://schemas.microsoft.com/office/drawing/2014/main" id="{E22C9426-AFCF-4437-8536-6C5E36135B01}"/>
                </a:ext>
              </a:extLst>
            </p:cNvPr>
            <p:cNvSpPr txBox="1">
              <a:spLocks noChangeArrowheads="1"/>
            </p:cNvSpPr>
            <p:nvPr/>
          </p:nvSpPr>
          <p:spPr bwMode="auto">
            <a:xfrm>
              <a:off x="1305" y="2235"/>
              <a:ext cx="493"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least</a:t>
              </a:r>
            </a:p>
          </p:txBody>
        </p:sp>
      </p:grpSp>
      <p:grpSp>
        <p:nvGrpSpPr>
          <p:cNvPr id="18" name="Group 28">
            <a:extLst>
              <a:ext uri="{FF2B5EF4-FFF2-40B4-BE49-F238E27FC236}">
                <a16:creationId xmlns:a16="http://schemas.microsoft.com/office/drawing/2014/main" id="{21D540EF-CBF5-434A-8312-689230B831F9}"/>
              </a:ext>
            </a:extLst>
          </p:cNvPr>
          <p:cNvGrpSpPr>
            <a:grpSpLocks/>
          </p:cNvGrpSpPr>
          <p:nvPr/>
        </p:nvGrpSpPr>
        <p:grpSpPr bwMode="auto">
          <a:xfrm>
            <a:off x="2410725" y="4840651"/>
            <a:ext cx="646113" cy="461963"/>
            <a:chOff x="1369" y="2554"/>
            <a:chExt cx="407" cy="291"/>
          </a:xfrm>
        </p:grpSpPr>
        <p:sp>
          <p:nvSpPr>
            <p:cNvPr id="19" name="Line 29">
              <a:extLst>
                <a:ext uri="{FF2B5EF4-FFF2-40B4-BE49-F238E27FC236}">
                  <a16:creationId xmlns:a16="http://schemas.microsoft.com/office/drawing/2014/main" id="{BB80EE4D-5396-4544-A20B-B8DF700622C4}"/>
                </a:ext>
              </a:extLst>
            </p:cNvPr>
            <p:cNvSpPr>
              <a:spLocks noChangeShapeType="1"/>
            </p:cNvSpPr>
            <p:nvPr/>
          </p:nvSpPr>
          <p:spPr bwMode="auto">
            <a:xfrm>
              <a:off x="1512" y="2812"/>
              <a:ext cx="240" cy="0"/>
            </a:xfrm>
            <a:prstGeom prst="line">
              <a:avLst/>
            </a:prstGeom>
            <a:noFill/>
            <a:ln w="38100">
              <a:solidFill>
                <a:srgbClr val="FF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30">
              <a:extLst>
                <a:ext uri="{FF2B5EF4-FFF2-40B4-BE49-F238E27FC236}">
                  <a16:creationId xmlns:a16="http://schemas.microsoft.com/office/drawing/2014/main" id="{6CBC0C51-9A24-4766-A487-D066ED124283}"/>
                </a:ext>
              </a:extLst>
            </p:cNvPr>
            <p:cNvSpPr txBox="1">
              <a:spLocks noChangeArrowheads="1"/>
            </p:cNvSpPr>
            <p:nvPr/>
          </p:nvSpPr>
          <p:spPr bwMode="auto">
            <a:xfrm>
              <a:off x="1369" y="2554"/>
              <a:ext cx="407" cy="291"/>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400" b="1" dirty="0">
                  <a:solidFill>
                    <a:srgbClr val="FF33CC"/>
                  </a:solidFill>
                  <a:effectLst>
                    <a:outerShdw blurRad="38100" dist="38100" dir="2700000" algn="tl">
                      <a:srgbClr val="C0C0C0"/>
                    </a:outerShdw>
                  </a:effectLst>
                  <a:latin typeface="Times New Roman" pitchFamily="18" charset="0"/>
                </a:rPr>
                <a:t>less</a:t>
              </a:r>
              <a:endParaRPr kumimoji="1" lang="en-US" altLang="zh-CN" sz="2400" baseline="-25000" dirty="0">
                <a:effectLst>
                  <a:outerShdw blurRad="38100" dist="38100" dir="2700000" algn="tl">
                    <a:srgbClr val="C0C0C0"/>
                  </a:outerShdw>
                </a:effectLst>
                <a:latin typeface="Times New Roman" pitchFamily="18" charset="0"/>
              </a:endParaRPr>
            </a:p>
          </p:txBody>
        </p:sp>
      </p:grpSp>
      <p:grpSp>
        <p:nvGrpSpPr>
          <p:cNvPr id="21" name="Group 31">
            <a:extLst>
              <a:ext uri="{FF2B5EF4-FFF2-40B4-BE49-F238E27FC236}">
                <a16:creationId xmlns:a16="http://schemas.microsoft.com/office/drawing/2014/main" id="{BC592419-7E0F-4DA6-B9DA-D340A6D09B35}"/>
              </a:ext>
            </a:extLst>
          </p:cNvPr>
          <p:cNvGrpSpPr>
            <a:grpSpLocks/>
          </p:cNvGrpSpPr>
          <p:nvPr/>
        </p:nvGrpSpPr>
        <p:grpSpPr bwMode="auto">
          <a:xfrm>
            <a:off x="2618688" y="5466126"/>
            <a:ext cx="496887" cy="523875"/>
            <a:chOff x="1463" y="2498"/>
            <a:chExt cx="313" cy="330"/>
          </a:xfrm>
        </p:grpSpPr>
        <p:sp>
          <p:nvSpPr>
            <p:cNvPr id="22" name="Line 32">
              <a:extLst>
                <a:ext uri="{FF2B5EF4-FFF2-40B4-BE49-F238E27FC236}">
                  <a16:creationId xmlns:a16="http://schemas.microsoft.com/office/drawing/2014/main" id="{ED9748E3-4C81-40DB-A8C0-70C052788159}"/>
                </a:ext>
              </a:extLst>
            </p:cNvPr>
            <p:cNvSpPr>
              <a:spLocks noChangeShapeType="1"/>
            </p:cNvSpPr>
            <p:nvPr/>
          </p:nvSpPr>
          <p:spPr bwMode="auto">
            <a:xfrm>
              <a:off x="1536" y="2806"/>
              <a:ext cx="240" cy="0"/>
            </a:xfrm>
            <a:prstGeom prst="line">
              <a:avLst/>
            </a:prstGeom>
            <a:noFill/>
            <a:ln w="381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33">
              <a:extLst>
                <a:ext uri="{FF2B5EF4-FFF2-40B4-BE49-F238E27FC236}">
                  <a16:creationId xmlns:a16="http://schemas.microsoft.com/office/drawing/2014/main" id="{1D7E9B76-6CE1-4E4D-9C6E-4751C670A0F2}"/>
                </a:ext>
              </a:extLst>
            </p:cNvPr>
            <p:cNvSpPr txBox="1">
              <a:spLocks noChangeArrowheads="1"/>
            </p:cNvSpPr>
            <p:nvPr/>
          </p:nvSpPr>
          <p:spPr bwMode="auto">
            <a:xfrm>
              <a:off x="1463" y="2498"/>
              <a:ext cx="179" cy="33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2800" b="1" i="1" dirty="0">
                  <a:solidFill>
                    <a:srgbClr val="CC0000"/>
                  </a:solidFill>
                  <a:effectLst>
                    <a:outerShdw blurRad="38100" dist="38100" dir="2700000" algn="tl">
                      <a:srgbClr val="C0C0C0"/>
                    </a:outerShdw>
                  </a:effectLst>
                  <a:latin typeface="Times New Roman" pitchFamily="18" charset="0"/>
                </a:rPr>
                <a:t>i</a:t>
              </a:r>
              <a:endParaRPr kumimoji="1" lang="en-US" altLang="zh-CN" sz="2400" dirty="0">
                <a:effectLst>
                  <a:outerShdw blurRad="38100" dist="38100" dir="2700000" algn="tl">
                    <a:srgbClr val="C0C0C0"/>
                  </a:outerShdw>
                </a:effectLst>
                <a:latin typeface="Times New Roman" pitchFamily="18" charset="0"/>
              </a:endParaRPr>
            </a:p>
          </p:txBody>
        </p:sp>
      </p:grpSp>
      <p:sp>
        <p:nvSpPr>
          <p:cNvPr id="24" name="Text Box 34">
            <a:extLst>
              <a:ext uri="{FF2B5EF4-FFF2-40B4-BE49-F238E27FC236}">
                <a16:creationId xmlns:a16="http://schemas.microsoft.com/office/drawing/2014/main" id="{B9A47936-DF72-4896-92FE-E315D28296E8}"/>
              </a:ext>
            </a:extLst>
          </p:cNvPr>
          <p:cNvSpPr txBox="1">
            <a:spLocks noChangeArrowheads="1"/>
          </p:cNvSpPr>
          <p:nvPr/>
        </p:nvSpPr>
        <p:spPr bwMode="auto">
          <a:xfrm>
            <a:off x="3852175" y="4437426"/>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6</a:t>
            </a:r>
          </a:p>
        </p:txBody>
      </p:sp>
      <p:grpSp>
        <p:nvGrpSpPr>
          <p:cNvPr id="25" name="Group 35">
            <a:extLst>
              <a:ext uri="{FF2B5EF4-FFF2-40B4-BE49-F238E27FC236}">
                <a16:creationId xmlns:a16="http://schemas.microsoft.com/office/drawing/2014/main" id="{A5186261-4D57-40A8-BD1B-4B2EBC0714D6}"/>
              </a:ext>
            </a:extLst>
          </p:cNvPr>
          <p:cNvGrpSpPr>
            <a:grpSpLocks/>
          </p:cNvGrpSpPr>
          <p:nvPr/>
        </p:nvGrpSpPr>
        <p:grpSpPr bwMode="auto">
          <a:xfrm>
            <a:off x="6355663" y="4408851"/>
            <a:ext cx="2192337" cy="520700"/>
            <a:chOff x="3687" y="2638"/>
            <a:chExt cx="1459" cy="328"/>
          </a:xfrm>
        </p:grpSpPr>
        <p:sp>
          <p:nvSpPr>
            <p:cNvPr id="26" name="Text Box 37">
              <a:extLst>
                <a:ext uri="{FF2B5EF4-FFF2-40B4-BE49-F238E27FC236}">
                  <a16:creationId xmlns:a16="http://schemas.microsoft.com/office/drawing/2014/main" id="{15E0F26B-1FB1-498C-BB14-294DFD897023}"/>
                </a:ext>
              </a:extLst>
            </p:cNvPr>
            <p:cNvSpPr txBox="1">
              <a:spLocks noChangeArrowheads="1"/>
            </p:cNvSpPr>
            <p:nvPr/>
          </p:nvSpPr>
          <p:spPr bwMode="auto">
            <a:xfrm>
              <a:off x="3687" y="263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0</a:t>
              </a:r>
            </a:p>
          </p:txBody>
        </p:sp>
        <p:sp>
          <p:nvSpPr>
            <p:cNvPr id="27" name="Text Box 39">
              <a:extLst>
                <a:ext uri="{FF2B5EF4-FFF2-40B4-BE49-F238E27FC236}">
                  <a16:creationId xmlns:a16="http://schemas.microsoft.com/office/drawing/2014/main" id="{E6F9B199-38FA-4D0C-A069-94DBA9A9A1BA}"/>
                </a:ext>
              </a:extLst>
            </p:cNvPr>
            <p:cNvSpPr txBox="1">
              <a:spLocks noChangeArrowheads="1"/>
            </p:cNvSpPr>
            <p:nvPr/>
          </p:nvSpPr>
          <p:spPr bwMode="auto">
            <a:xfrm>
              <a:off x="4718" y="2639"/>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1</a:t>
              </a:r>
            </a:p>
          </p:txBody>
        </p:sp>
      </p:grpSp>
      <p:grpSp>
        <p:nvGrpSpPr>
          <p:cNvPr id="28" name="Group 40">
            <a:extLst>
              <a:ext uri="{FF2B5EF4-FFF2-40B4-BE49-F238E27FC236}">
                <a16:creationId xmlns:a16="http://schemas.microsoft.com/office/drawing/2014/main" id="{A0348CDE-836E-4CA6-B9E1-92117CBE6D8E}"/>
              </a:ext>
            </a:extLst>
          </p:cNvPr>
          <p:cNvGrpSpPr>
            <a:grpSpLocks/>
          </p:cNvGrpSpPr>
          <p:nvPr/>
        </p:nvGrpSpPr>
        <p:grpSpPr bwMode="auto">
          <a:xfrm>
            <a:off x="4795150" y="2019664"/>
            <a:ext cx="881063" cy="1077912"/>
            <a:chOff x="2908" y="1133"/>
            <a:chExt cx="555" cy="679"/>
          </a:xfrm>
        </p:grpSpPr>
        <p:sp>
          <p:nvSpPr>
            <p:cNvPr id="29" name="Line 41">
              <a:extLst>
                <a:ext uri="{FF2B5EF4-FFF2-40B4-BE49-F238E27FC236}">
                  <a16:creationId xmlns:a16="http://schemas.microsoft.com/office/drawing/2014/main" id="{501C1867-38DE-445C-8049-58061A8485D3}"/>
                </a:ext>
              </a:extLst>
            </p:cNvPr>
            <p:cNvSpPr>
              <a:spLocks noChangeShapeType="1"/>
            </p:cNvSpPr>
            <p:nvPr/>
          </p:nvSpPr>
          <p:spPr bwMode="auto">
            <a:xfrm>
              <a:off x="3200" y="1205"/>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42">
              <a:extLst>
                <a:ext uri="{FF2B5EF4-FFF2-40B4-BE49-F238E27FC236}">
                  <a16:creationId xmlns:a16="http://schemas.microsoft.com/office/drawing/2014/main" id="{3605A2ED-F313-4E98-953A-F2374D45E703}"/>
                </a:ext>
              </a:extLst>
            </p:cNvPr>
            <p:cNvSpPr txBox="1">
              <a:spLocks noChangeArrowheads="1"/>
            </p:cNvSpPr>
            <p:nvPr/>
          </p:nvSpPr>
          <p:spPr bwMode="auto">
            <a:xfrm>
              <a:off x="2908" y="1133"/>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a:solidFill>
                    <a:srgbClr val="FF69B4"/>
                  </a:solidFill>
                  <a:effectLst>
                    <a:outerShdw blurRad="38100" dist="38100" dir="2700000" algn="tl">
                      <a:srgbClr val="C0C0C0"/>
                    </a:outerShdw>
                  </a:effectLst>
                  <a:latin typeface="Arial" charset="0"/>
                </a:rPr>
                <a:t>4</a:t>
              </a:r>
            </a:p>
          </p:txBody>
        </p:sp>
        <p:sp>
          <p:nvSpPr>
            <p:cNvPr id="31" name="Line 43">
              <a:extLst>
                <a:ext uri="{FF2B5EF4-FFF2-40B4-BE49-F238E27FC236}">
                  <a16:creationId xmlns:a16="http://schemas.microsoft.com/office/drawing/2014/main" id="{E0CF6C8F-FD31-4623-AC83-994E1175414B}"/>
                </a:ext>
              </a:extLst>
            </p:cNvPr>
            <p:cNvSpPr>
              <a:spLocks noChangeShapeType="1"/>
            </p:cNvSpPr>
            <p:nvPr/>
          </p:nvSpPr>
          <p:spPr bwMode="auto">
            <a:xfrm>
              <a:off x="3223" y="1557"/>
              <a:ext cx="240" cy="19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44">
              <a:extLst>
                <a:ext uri="{FF2B5EF4-FFF2-40B4-BE49-F238E27FC236}">
                  <a16:creationId xmlns:a16="http://schemas.microsoft.com/office/drawing/2014/main" id="{B48C0723-B502-45C7-87C4-AD56E2CDBCE5}"/>
                </a:ext>
              </a:extLst>
            </p:cNvPr>
            <p:cNvSpPr txBox="1">
              <a:spLocks noChangeArrowheads="1"/>
            </p:cNvSpPr>
            <p:nvPr/>
          </p:nvSpPr>
          <p:spPr bwMode="auto">
            <a:xfrm>
              <a:off x="2931" y="1485"/>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grpSp>
      <p:sp>
        <p:nvSpPr>
          <p:cNvPr id="33" name="Text Box 57">
            <a:extLst>
              <a:ext uri="{FF2B5EF4-FFF2-40B4-BE49-F238E27FC236}">
                <a16:creationId xmlns:a16="http://schemas.microsoft.com/office/drawing/2014/main" id="{2E8AAF3F-D1DA-4EB4-AF86-4DB834C44B2D}"/>
              </a:ext>
            </a:extLst>
          </p:cNvPr>
          <p:cNvSpPr txBox="1">
            <a:spLocks noChangeArrowheads="1"/>
          </p:cNvSpPr>
          <p:nvPr/>
        </p:nvSpPr>
        <p:spPr bwMode="auto">
          <a:xfrm>
            <a:off x="3490225" y="1337039"/>
            <a:ext cx="545623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defRPr/>
            </a:pPr>
            <a:r>
              <a:rPr kumimoji="1" lang="en-US" altLang="zh-CN" sz="2800" b="1">
                <a:solidFill>
                  <a:srgbClr val="FF0000"/>
                </a:solidFill>
                <a:effectLst>
                  <a:outerShdw blurRad="38100" dist="38100" dir="2700000" algn="tl">
                    <a:srgbClr val="C0C0C0"/>
                  </a:outerShdw>
                </a:effectLst>
                <a:latin typeface="Times New Roman" pitchFamily="18" charset="0"/>
              </a:rPr>
              <a:t>weight  parent     lchild     rchild</a:t>
            </a:r>
            <a:endParaRPr kumimoji="1" lang="en-US" altLang="zh-CN" sz="2800">
              <a:solidFill>
                <a:srgbClr val="FF0000"/>
              </a:solidFill>
              <a:effectLst>
                <a:outerShdw blurRad="38100" dist="38100" dir="2700000" algn="tl">
                  <a:srgbClr val="C0C0C0"/>
                </a:outerShdw>
              </a:effectLst>
              <a:latin typeface="Times New Roman" pitchFamily="18" charset="0"/>
            </a:endParaRPr>
          </a:p>
        </p:txBody>
      </p:sp>
      <p:sp>
        <p:nvSpPr>
          <p:cNvPr id="34" name="Text Box 34">
            <a:extLst>
              <a:ext uri="{FF2B5EF4-FFF2-40B4-BE49-F238E27FC236}">
                <a16:creationId xmlns:a16="http://schemas.microsoft.com/office/drawing/2014/main" id="{286DEFD1-7E0D-4FE8-9001-C6322543632A}"/>
              </a:ext>
            </a:extLst>
          </p:cNvPr>
          <p:cNvSpPr txBox="1">
            <a:spLocks noChangeArrowheads="1"/>
          </p:cNvSpPr>
          <p:nvPr/>
        </p:nvSpPr>
        <p:spPr bwMode="auto">
          <a:xfrm>
            <a:off x="5026925" y="4461239"/>
            <a:ext cx="67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sp>
        <p:nvSpPr>
          <p:cNvPr id="35" name="Line 57">
            <a:extLst>
              <a:ext uri="{FF2B5EF4-FFF2-40B4-BE49-F238E27FC236}">
                <a16:creationId xmlns:a16="http://schemas.microsoft.com/office/drawing/2014/main" id="{0B177A06-E83D-4226-B853-1F8909C45FCD}"/>
              </a:ext>
            </a:extLst>
          </p:cNvPr>
          <p:cNvSpPr>
            <a:spLocks noChangeShapeType="1"/>
          </p:cNvSpPr>
          <p:nvPr/>
        </p:nvSpPr>
        <p:spPr bwMode="auto">
          <a:xfrm>
            <a:off x="5196788" y="4570776"/>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58">
            <a:extLst>
              <a:ext uri="{FF2B5EF4-FFF2-40B4-BE49-F238E27FC236}">
                <a16:creationId xmlns:a16="http://schemas.microsoft.com/office/drawing/2014/main" id="{578F5A04-D1D1-4ABD-B205-6EF7CEB33A6D}"/>
              </a:ext>
            </a:extLst>
          </p:cNvPr>
          <p:cNvSpPr txBox="1">
            <a:spLocks noChangeArrowheads="1"/>
          </p:cNvSpPr>
          <p:nvPr/>
        </p:nvSpPr>
        <p:spPr bwMode="auto">
          <a:xfrm>
            <a:off x="4733238" y="4456476"/>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5</a:t>
            </a:r>
          </a:p>
        </p:txBody>
      </p:sp>
      <p:sp>
        <p:nvSpPr>
          <p:cNvPr id="37" name="Line 59">
            <a:extLst>
              <a:ext uri="{FF2B5EF4-FFF2-40B4-BE49-F238E27FC236}">
                <a16:creationId xmlns:a16="http://schemas.microsoft.com/office/drawing/2014/main" id="{918FB4ED-1B9D-4E13-B77F-745556BBBC2B}"/>
              </a:ext>
            </a:extLst>
          </p:cNvPr>
          <p:cNvSpPr>
            <a:spLocks noChangeShapeType="1"/>
          </p:cNvSpPr>
          <p:nvPr/>
        </p:nvSpPr>
        <p:spPr bwMode="auto">
          <a:xfrm>
            <a:off x="5269813" y="3303951"/>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60">
            <a:extLst>
              <a:ext uri="{FF2B5EF4-FFF2-40B4-BE49-F238E27FC236}">
                <a16:creationId xmlns:a16="http://schemas.microsoft.com/office/drawing/2014/main" id="{6DA8EA65-3056-414D-BA9B-9399EC27613A}"/>
              </a:ext>
            </a:extLst>
          </p:cNvPr>
          <p:cNvSpPr txBox="1">
            <a:spLocks noChangeArrowheads="1"/>
          </p:cNvSpPr>
          <p:nvPr/>
        </p:nvSpPr>
        <p:spPr bwMode="auto">
          <a:xfrm>
            <a:off x="4806263" y="3189651"/>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a:solidFill>
                  <a:srgbClr val="FF69B4"/>
                </a:solidFill>
                <a:effectLst>
                  <a:outerShdw blurRad="38100" dist="38100" dir="2700000" algn="tl">
                    <a:srgbClr val="C0C0C0"/>
                  </a:outerShdw>
                </a:effectLst>
                <a:latin typeface="Arial" charset="0"/>
              </a:rPr>
              <a:t>5</a:t>
            </a:r>
          </a:p>
        </p:txBody>
      </p:sp>
      <p:sp>
        <p:nvSpPr>
          <p:cNvPr id="39" name="Text Box 34">
            <a:extLst>
              <a:ext uri="{FF2B5EF4-FFF2-40B4-BE49-F238E27FC236}">
                <a16:creationId xmlns:a16="http://schemas.microsoft.com/office/drawing/2014/main" id="{E5312744-A7EE-463B-BB02-B43334B22EF2}"/>
              </a:ext>
            </a:extLst>
          </p:cNvPr>
          <p:cNvSpPr txBox="1">
            <a:spLocks noChangeArrowheads="1"/>
          </p:cNvSpPr>
          <p:nvPr/>
        </p:nvSpPr>
        <p:spPr bwMode="auto">
          <a:xfrm>
            <a:off x="5026925" y="5069251"/>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grpSp>
        <p:nvGrpSpPr>
          <p:cNvPr id="40" name="Group 35">
            <a:extLst>
              <a:ext uri="{FF2B5EF4-FFF2-40B4-BE49-F238E27FC236}">
                <a16:creationId xmlns:a16="http://schemas.microsoft.com/office/drawing/2014/main" id="{7768DEBC-4ECC-4084-A769-394F893D7E9E}"/>
              </a:ext>
            </a:extLst>
          </p:cNvPr>
          <p:cNvGrpSpPr>
            <a:grpSpLocks/>
          </p:cNvGrpSpPr>
          <p:nvPr/>
        </p:nvGrpSpPr>
        <p:grpSpPr bwMode="auto">
          <a:xfrm>
            <a:off x="6338200" y="5035914"/>
            <a:ext cx="2192338" cy="520700"/>
            <a:chOff x="3687" y="2638"/>
            <a:chExt cx="1459" cy="328"/>
          </a:xfrm>
        </p:grpSpPr>
        <p:sp>
          <p:nvSpPr>
            <p:cNvPr id="41" name="Text Box 37">
              <a:extLst>
                <a:ext uri="{FF2B5EF4-FFF2-40B4-BE49-F238E27FC236}">
                  <a16:creationId xmlns:a16="http://schemas.microsoft.com/office/drawing/2014/main" id="{BEB9F692-92EF-4A18-8982-71878D653CDC}"/>
                </a:ext>
              </a:extLst>
            </p:cNvPr>
            <p:cNvSpPr txBox="1">
              <a:spLocks noChangeArrowheads="1"/>
            </p:cNvSpPr>
            <p:nvPr/>
          </p:nvSpPr>
          <p:spPr bwMode="auto">
            <a:xfrm>
              <a:off x="3687" y="2638"/>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2</a:t>
              </a:r>
            </a:p>
          </p:txBody>
        </p:sp>
        <p:sp>
          <p:nvSpPr>
            <p:cNvPr id="42" name="Text Box 39">
              <a:extLst>
                <a:ext uri="{FF2B5EF4-FFF2-40B4-BE49-F238E27FC236}">
                  <a16:creationId xmlns:a16="http://schemas.microsoft.com/office/drawing/2014/main" id="{DCE3DE20-93A1-44A3-892B-820BACBA14F1}"/>
                </a:ext>
              </a:extLst>
            </p:cNvPr>
            <p:cNvSpPr txBox="1">
              <a:spLocks noChangeArrowheads="1"/>
            </p:cNvSpPr>
            <p:nvPr/>
          </p:nvSpPr>
          <p:spPr bwMode="auto">
            <a:xfrm>
              <a:off x="4718" y="2639"/>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grpSp>
      <p:sp>
        <p:nvSpPr>
          <p:cNvPr id="43" name="Text Box 34">
            <a:extLst>
              <a:ext uri="{FF2B5EF4-FFF2-40B4-BE49-F238E27FC236}">
                <a16:creationId xmlns:a16="http://schemas.microsoft.com/office/drawing/2014/main" id="{AEB3CCF9-160C-4D32-BC07-89121BFB5966}"/>
              </a:ext>
            </a:extLst>
          </p:cNvPr>
          <p:cNvSpPr txBox="1">
            <a:spLocks noChangeArrowheads="1"/>
          </p:cNvSpPr>
          <p:nvPr/>
        </p:nvSpPr>
        <p:spPr bwMode="auto">
          <a:xfrm>
            <a:off x="3863288" y="5037501"/>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11</a:t>
            </a:r>
          </a:p>
        </p:txBody>
      </p:sp>
      <p:sp>
        <p:nvSpPr>
          <p:cNvPr id="44" name="Line 57">
            <a:extLst>
              <a:ext uri="{FF2B5EF4-FFF2-40B4-BE49-F238E27FC236}">
                <a16:creationId xmlns:a16="http://schemas.microsoft.com/office/drawing/2014/main" id="{EF0A99B6-D45C-465A-94C7-5CB5C0A42B2C}"/>
              </a:ext>
            </a:extLst>
          </p:cNvPr>
          <p:cNvSpPr>
            <a:spLocks noChangeShapeType="1"/>
          </p:cNvSpPr>
          <p:nvPr/>
        </p:nvSpPr>
        <p:spPr bwMode="auto">
          <a:xfrm>
            <a:off x="5188850" y="3919901"/>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58">
            <a:extLst>
              <a:ext uri="{FF2B5EF4-FFF2-40B4-BE49-F238E27FC236}">
                <a16:creationId xmlns:a16="http://schemas.microsoft.com/office/drawing/2014/main" id="{44B170A7-1826-490A-81D2-2B9CA0F96E53}"/>
              </a:ext>
            </a:extLst>
          </p:cNvPr>
          <p:cNvSpPr txBox="1">
            <a:spLocks noChangeArrowheads="1"/>
          </p:cNvSpPr>
          <p:nvPr/>
        </p:nvSpPr>
        <p:spPr bwMode="auto">
          <a:xfrm>
            <a:off x="4796738" y="3811951"/>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6</a:t>
            </a:r>
          </a:p>
        </p:txBody>
      </p:sp>
      <p:sp>
        <p:nvSpPr>
          <p:cNvPr id="46" name="Line 59">
            <a:extLst>
              <a:ext uri="{FF2B5EF4-FFF2-40B4-BE49-F238E27FC236}">
                <a16:creationId xmlns:a16="http://schemas.microsoft.com/office/drawing/2014/main" id="{E24F6B6C-77B2-471B-BE67-281381A08963}"/>
              </a:ext>
            </a:extLst>
          </p:cNvPr>
          <p:cNvSpPr>
            <a:spLocks noChangeShapeType="1"/>
          </p:cNvSpPr>
          <p:nvPr/>
        </p:nvSpPr>
        <p:spPr bwMode="auto">
          <a:xfrm>
            <a:off x="5193613" y="5188314"/>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60">
            <a:extLst>
              <a:ext uri="{FF2B5EF4-FFF2-40B4-BE49-F238E27FC236}">
                <a16:creationId xmlns:a16="http://schemas.microsoft.com/office/drawing/2014/main" id="{9882F452-3DA9-42E2-8676-5668A8BB3676}"/>
              </a:ext>
            </a:extLst>
          </p:cNvPr>
          <p:cNvSpPr txBox="1">
            <a:spLocks noChangeArrowheads="1"/>
          </p:cNvSpPr>
          <p:nvPr/>
        </p:nvSpPr>
        <p:spPr bwMode="auto">
          <a:xfrm>
            <a:off x="4730063" y="5074014"/>
            <a:ext cx="67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6</a:t>
            </a:r>
          </a:p>
        </p:txBody>
      </p:sp>
      <p:sp>
        <p:nvSpPr>
          <p:cNvPr id="48" name="Text Box 37">
            <a:extLst>
              <a:ext uri="{FF2B5EF4-FFF2-40B4-BE49-F238E27FC236}">
                <a16:creationId xmlns:a16="http://schemas.microsoft.com/office/drawing/2014/main" id="{2F86240A-ADD3-4EBA-828C-BDE158816DBF}"/>
              </a:ext>
            </a:extLst>
          </p:cNvPr>
          <p:cNvSpPr txBox="1">
            <a:spLocks noChangeArrowheads="1"/>
          </p:cNvSpPr>
          <p:nvPr/>
        </p:nvSpPr>
        <p:spPr bwMode="auto">
          <a:xfrm>
            <a:off x="6338200" y="5601064"/>
            <a:ext cx="6429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4</a:t>
            </a:r>
          </a:p>
        </p:txBody>
      </p:sp>
      <p:sp>
        <p:nvSpPr>
          <p:cNvPr id="49" name="Text Box 39">
            <a:extLst>
              <a:ext uri="{FF2B5EF4-FFF2-40B4-BE49-F238E27FC236}">
                <a16:creationId xmlns:a16="http://schemas.microsoft.com/office/drawing/2014/main" id="{AB335995-56BA-4194-A80F-2F4870910EBB}"/>
              </a:ext>
            </a:extLst>
          </p:cNvPr>
          <p:cNvSpPr txBox="1">
            <a:spLocks noChangeArrowheads="1"/>
          </p:cNvSpPr>
          <p:nvPr/>
        </p:nvSpPr>
        <p:spPr bwMode="auto">
          <a:xfrm>
            <a:off x="7887600" y="5602651"/>
            <a:ext cx="6429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69B4"/>
                </a:solidFill>
                <a:effectLst>
                  <a:outerShdw blurRad="38100" dist="38100" dir="2700000" algn="tl">
                    <a:srgbClr val="C0C0C0"/>
                  </a:outerShdw>
                </a:effectLst>
                <a:latin typeface="Arial" charset="0"/>
              </a:rPr>
              <a:t>5</a:t>
            </a:r>
          </a:p>
        </p:txBody>
      </p:sp>
      <p:sp>
        <p:nvSpPr>
          <p:cNvPr id="50" name="Text Box 34">
            <a:extLst>
              <a:ext uri="{FF2B5EF4-FFF2-40B4-BE49-F238E27FC236}">
                <a16:creationId xmlns:a16="http://schemas.microsoft.com/office/drawing/2014/main" id="{DA8647E7-A62B-4BA9-A33C-617D0C8EC4C7}"/>
              </a:ext>
            </a:extLst>
          </p:cNvPr>
          <p:cNvSpPr txBox="1">
            <a:spLocks noChangeArrowheads="1"/>
          </p:cNvSpPr>
          <p:nvPr/>
        </p:nvSpPr>
        <p:spPr bwMode="auto">
          <a:xfrm>
            <a:off x="5034863" y="5631226"/>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a:t>
            </a:r>
          </a:p>
        </p:txBody>
      </p:sp>
      <p:sp>
        <p:nvSpPr>
          <p:cNvPr id="51" name="Text Box 64">
            <a:extLst>
              <a:ext uri="{FF2B5EF4-FFF2-40B4-BE49-F238E27FC236}">
                <a16:creationId xmlns:a16="http://schemas.microsoft.com/office/drawing/2014/main" id="{268475FE-DEBF-43A1-891E-0F2672B662DD}"/>
              </a:ext>
            </a:extLst>
          </p:cNvPr>
          <p:cNvSpPr txBox="1">
            <a:spLocks noChangeArrowheads="1"/>
          </p:cNvSpPr>
          <p:nvPr/>
        </p:nvSpPr>
        <p:spPr bwMode="auto">
          <a:xfrm>
            <a:off x="3788675" y="5642339"/>
            <a:ext cx="67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en-US" altLang="zh-CN" sz="2800" b="1" dirty="0">
                <a:solidFill>
                  <a:srgbClr val="FF5050"/>
                </a:solidFill>
                <a:effectLst>
                  <a:outerShdw blurRad="38100" dist="38100" dir="2700000" algn="tl">
                    <a:srgbClr val="C0C0C0"/>
                  </a:outerShdw>
                </a:effectLst>
                <a:latin typeface="Arial" charset="0"/>
              </a:rPr>
              <a:t>18</a:t>
            </a:r>
          </a:p>
        </p:txBody>
      </p:sp>
      <p:grpSp>
        <p:nvGrpSpPr>
          <p:cNvPr id="52" name="Group 22">
            <a:extLst>
              <a:ext uri="{FF2B5EF4-FFF2-40B4-BE49-F238E27FC236}">
                <a16:creationId xmlns:a16="http://schemas.microsoft.com/office/drawing/2014/main" id="{35740B9B-1EDA-440C-AB5A-6D96FC0AE462}"/>
              </a:ext>
            </a:extLst>
          </p:cNvPr>
          <p:cNvGrpSpPr>
            <a:grpSpLocks/>
          </p:cNvGrpSpPr>
          <p:nvPr/>
        </p:nvGrpSpPr>
        <p:grpSpPr bwMode="auto">
          <a:xfrm>
            <a:off x="848625" y="2578464"/>
            <a:ext cx="977900" cy="1438275"/>
            <a:chOff x="2566" y="2060"/>
            <a:chExt cx="616" cy="906"/>
          </a:xfrm>
        </p:grpSpPr>
        <p:sp>
          <p:nvSpPr>
            <p:cNvPr id="53" name="Oval 23">
              <a:extLst>
                <a:ext uri="{FF2B5EF4-FFF2-40B4-BE49-F238E27FC236}">
                  <a16:creationId xmlns:a16="http://schemas.microsoft.com/office/drawing/2014/main" id="{D122FDAE-F8D3-4120-8A4B-5AFEB8C583FD}"/>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4" name="Text Box 26">
              <a:extLst>
                <a:ext uri="{FF2B5EF4-FFF2-40B4-BE49-F238E27FC236}">
                  <a16:creationId xmlns:a16="http://schemas.microsoft.com/office/drawing/2014/main" id="{2E674A60-79AC-4508-947D-B58BE3B722D8}"/>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55" name="Text Box 27">
              <a:extLst>
                <a:ext uri="{FF2B5EF4-FFF2-40B4-BE49-F238E27FC236}">
                  <a16:creationId xmlns:a16="http://schemas.microsoft.com/office/drawing/2014/main" id="{5E331D8A-6898-48C0-9FAD-6C18B8FA86C2}"/>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56" name="Line 28">
              <a:extLst>
                <a:ext uri="{FF2B5EF4-FFF2-40B4-BE49-F238E27FC236}">
                  <a16:creationId xmlns:a16="http://schemas.microsoft.com/office/drawing/2014/main" id="{A651AB13-0895-43F2-A830-64820EC29F1D}"/>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29">
              <a:extLst>
                <a:ext uri="{FF2B5EF4-FFF2-40B4-BE49-F238E27FC236}">
                  <a16:creationId xmlns:a16="http://schemas.microsoft.com/office/drawing/2014/main" id="{0A726C0D-1A8C-4810-ADF3-D2AD13E8BB40}"/>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8" name="Oval 12">
            <a:extLst>
              <a:ext uri="{FF2B5EF4-FFF2-40B4-BE49-F238E27FC236}">
                <a16:creationId xmlns:a16="http://schemas.microsoft.com/office/drawing/2014/main" id="{549A834E-7224-45B9-8183-1F142FF4A6BE}"/>
              </a:ext>
            </a:extLst>
          </p:cNvPr>
          <p:cNvSpPr>
            <a:spLocks noChangeArrowheads="1"/>
          </p:cNvSpPr>
          <p:nvPr/>
        </p:nvSpPr>
        <p:spPr bwMode="auto">
          <a:xfrm>
            <a:off x="1188350" y="4421551"/>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9" name="Oval 13">
            <a:extLst>
              <a:ext uri="{FF2B5EF4-FFF2-40B4-BE49-F238E27FC236}">
                <a16:creationId xmlns:a16="http://schemas.microsoft.com/office/drawing/2014/main" id="{E43D37E7-3941-47F0-9B16-DEF347FBFABA}"/>
              </a:ext>
            </a:extLst>
          </p:cNvPr>
          <p:cNvSpPr>
            <a:spLocks noChangeArrowheads="1"/>
          </p:cNvSpPr>
          <p:nvPr/>
        </p:nvSpPr>
        <p:spPr bwMode="auto">
          <a:xfrm>
            <a:off x="2080525" y="4432664"/>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 name="Text Box 14">
            <a:extLst>
              <a:ext uri="{FF2B5EF4-FFF2-40B4-BE49-F238E27FC236}">
                <a16:creationId xmlns:a16="http://schemas.microsoft.com/office/drawing/2014/main" id="{59E53524-6E06-4C40-B9E3-0BDB708546ED}"/>
              </a:ext>
            </a:extLst>
          </p:cNvPr>
          <p:cNvSpPr txBox="1">
            <a:spLocks noChangeArrowheads="1"/>
          </p:cNvSpPr>
          <p:nvPr/>
        </p:nvSpPr>
        <p:spPr bwMode="auto">
          <a:xfrm>
            <a:off x="2128150" y="4429489"/>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61" name="Text Box 15">
            <a:extLst>
              <a:ext uri="{FF2B5EF4-FFF2-40B4-BE49-F238E27FC236}">
                <a16:creationId xmlns:a16="http://schemas.microsoft.com/office/drawing/2014/main" id="{CE2FA5B4-9966-418A-B105-0C0A514ED512}"/>
              </a:ext>
            </a:extLst>
          </p:cNvPr>
          <p:cNvSpPr txBox="1">
            <a:spLocks noChangeArrowheads="1"/>
          </p:cNvSpPr>
          <p:nvPr/>
        </p:nvSpPr>
        <p:spPr bwMode="auto">
          <a:xfrm>
            <a:off x="1247088" y="4412026"/>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62" name="Text Box 16">
            <a:extLst>
              <a:ext uri="{FF2B5EF4-FFF2-40B4-BE49-F238E27FC236}">
                <a16:creationId xmlns:a16="http://schemas.microsoft.com/office/drawing/2014/main" id="{B9C0B911-0E36-4F7B-AA2D-FF60A67021A1}"/>
              </a:ext>
            </a:extLst>
          </p:cNvPr>
          <p:cNvSpPr txBox="1">
            <a:spLocks noChangeArrowheads="1"/>
          </p:cNvSpPr>
          <p:nvPr/>
        </p:nvSpPr>
        <p:spPr bwMode="auto">
          <a:xfrm>
            <a:off x="1602688" y="3497626"/>
            <a:ext cx="546100" cy="44926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63" name="Line 17">
            <a:extLst>
              <a:ext uri="{FF2B5EF4-FFF2-40B4-BE49-F238E27FC236}">
                <a16:creationId xmlns:a16="http://schemas.microsoft.com/office/drawing/2014/main" id="{6BEDD056-3A91-478B-90FB-5166C934E887}"/>
              </a:ext>
            </a:extLst>
          </p:cNvPr>
          <p:cNvSpPr>
            <a:spLocks noChangeShapeType="1"/>
          </p:cNvSpPr>
          <p:nvPr/>
        </p:nvSpPr>
        <p:spPr bwMode="auto">
          <a:xfrm flipH="1">
            <a:off x="1439175" y="3953239"/>
            <a:ext cx="250825" cy="4873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18">
            <a:extLst>
              <a:ext uri="{FF2B5EF4-FFF2-40B4-BE49-F238E27FC236}">
                <a16:creationId xmlns:a16="http://schemas.microsoft.com/office/drawing/2014/main" id="{0B67CB60-AAAB-4A94-A10A-004F13E50768}"/>
              </a:ext>
            </a:extLst>
          </p:cNvPr>
          <p:cNvSpPr>
            <a:spLocks noChangeShapeType="1"/>
          </p:cNvSpPr>
          <p:nvPr/>
        </p:nvSpPr>
        <p:spPr bwMode="auto">
          <a:xfrm>
            <a:off x="2028138" y="3938951"/>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Oval 7">
            <a:extLst>
              <a:ext uri="{FF2B5EF4-FFF2-40B4-BE49-F238E27FC236}">
                <a16:creationId xmlns:a16="http://schemas.microsoft.com/office/drawing/2014/main" id="{1D17CC79-6470-4FFC-BDD1-2F63EAE72779}"/>
              </a:ext>
            </a:extLst>
          </p:cNvPr>
          <p:cNvSpPr>
            <a:spLocks noChangeArrowheads="1"/>
          </p:cNvSpPr>
          <p:nvPr/>
        </p:nvSpPr>
        <p:spPr bwMode="auto">
          <a:xfrm>
            <a:off x="170762" y="2529251"/>
            <a:ext cx="450851"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6" name="Text Box 8">
            <a:extLst>
              <a:ext uri="{FF2B5EF4-FFF2-40B4-BE49-F238E27FC236}">
                <a16:creationId xmlns:a16="http://schemas.microsoft.com/office/drawing/2014/main" id="{B11AA5A9-657B-40BC-BC82-B01B4CB74181}"/>
              </a:ext>
            </a:extLst>
          </p:cNvPr>
          <p:cNvSpPr txBox="1">
            <a:spLocks noChangeArrowheads="1"/>
          </p:cNvSpPr>
          <p:nvPr/>
        </p:nvSpPr>
        <p:spPr bwMode="auto">
          <a:xfrm>
            <a:off x="212038" y="2543539"/>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67" name="Text Box 27">
            <a:extLst>
              <a:ext uri="{FF2B5EF4-FFF2-40B4-BE49-F238E27FC236}">
                <a16:creationId xmlns:a16="http://schemas.microsoft.com/office/drawing/2014/main" id="{95D1E69D-DF35-4090-AD21-7EA210A046E5}"/>
              </a:ext>
            </a:extLst>
          </p:cNvPr>
          <p:cNvSpPr txBox="1">
            <a:spLocks noChangeArrowheads="1"/>
          </p:cNvSpPr>
          <p:nvPr/>
        </p:nvSpPr>
        <p:spPr bwMode="auto">
          <a:xfrm>
            <a:off x="623200" y="1635489"/>
            <a:ext cx="649288" cy="39052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400" b="1">
                <a:latin typeface="Times New Roman" panose="02020603050405020304" pitchFamily="18" charset="0"/>
              </a:rPr>
              <a:t> </a:t>
            </a:r>
            <a:r>
              <a:rPr lang="en-US" altLang="zh-CN" sz="2400" b="1">
                <a:latin typeface="Times New Roman" panose="02020603050405020304" pitchFamily="18" charset="0"/>
              </a:rPr>
              <a:t>18</a:t>
            </a:r>
          </a:p>
        </p:txBody>
      </p:sp>
      <p:sp>
        <p:nvSpPr>
          <p:cNvPr id="68" name="Line 28">
            <a:extLst>
              <a:ext uri="{FF2B5EF4-FFF2-40B4-BE49-F238E27FC236}">
                <a16:creationId xmlns:a16="http://schemas.microsoft.com/office/drawing/2014/main" id="{A637C583-01C0-4552-B49E-0C76B285C9E9}"/>
              </a:ext>
            </a:extLst>
          </p:cNvPr>
          <p:cNvSpPr>
            <a:spLocks noChangeShapeType="1"/>
          </p:cNvSpPr>
          <p:nvPr/>
        </p:nvSpPr>
        <p:spPr bwMode="auto">
          <a:xfrm flipH="1">
            <a:off x="526363" y="2075226"/>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Line 29">
            <a:extLst>
              <a:ext uri="{FF2B5EF4-FFF2-40B4-BE49-F238E27FC236}">
                <a16:creationId xmlns:a16="http://schemas.microsoft.com/office/drawing/2014/main" id="{9E32D874-9CB6-4625-9799-B6BC76E7231B}"/>
              </a:ext>
            </a:extLst>
          </p:cNvPr>
          <p:cNvSpPr>
            <a:spLocks noChangeShapeType="1"/>
          </p:cNvSpPr>
          <p:nvPr/>
        </p:nvSpPr>
        <p:spPr bwMode="auto">
          <a:xfrm>
            <a:off x="1115325" y="2091101"/>
            <a:ext cx="193675" cy="47307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227924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down)">
                                      <p:cBhvr>
                                        <p:cTn id="56" dur="500"/>
                                        <p:tgtEl>
                                          <p:spTgt spid="6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down)">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P spid="50" grpId="0"/>
      <p:bldP spid="51" grpId="0"/>
      <p:bldP spid="6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a:t>
            </a:r>
            <a:endParaRPr lang="en-US" altLang="zh-CN" sz="2800" kern="1200" dirty="0">
              <a:solidFill>
                <a:srgbClr val="002060"/>
              </a:solidFill>
              <a:effectLst>
                <a:outerShdw blurRad="38100" dist="38100" dir="2700000" algn="tl">
                  <a:srgbClr val="C0C0C0"/>
                </a:outerShdw>
              </a:effectLst>
              <a:cs typeface="+mn-cs"/>
            </a:endParaRPr>
          </a:p>
        </p:txBody>
      </p:sp>
      <p:grpSp>
        <p:nvGrpSpPr>
          <p:cNvPr id="3" name="Group 22">
            <a:extLst>
              <a:ext uri="{FF2B5EF4-FFF2-40B4-BE49-F238E27FC236}">
                <a16:creationId xmlns:a16="http://schemas.microsoft.com/office/drawing/2014/main" id="{C35FC798-24FA-437C-BA2D-7BD5B35DFEFB}"/>
              </a:ext>
            </a:extLst>
          </p:cNvPr>
          <p:cNvGrpSpPr>
            <a:grpSpLocks/>
          </p:cNvGrpSpPr>
          <p:nvPr/>
        </p:nvGrpSpPr>
        <p:grpSpPr bwMode="auto">
          <a:xfrm>
            <a:off x="2485834" y="2976238"/>
            <a:ext cx="977900" cy="1438275"/>
            <a:chOff x="2566" y="2060"/>
            <a:chExt cx="616" cy="906"/>
          </a:xfrm>
        </p:grpSpPr>
        <p:sp>
          <p:nvSpPr>
            <p:cNvPr id="4" name="Oval 23">
              <a:extLst>
                <a:ext uri="{FF2B5EF4-FFF2-40B4-BE49-F238E27FC236}">
                  <a16:creationId xmlns:a16="http://schemas.microsoft.com/office/drawing/2014/main" id="{8BD0EC85-0C8B-4FFC-8F80-22406BF4654B}"/>
                </a:ext>
              </a:extLst>
            </p:cNvPr>
            <p:cNvSpPr>
              <a:spLocks noChangeArrowheads="1"/>
            </p:cNvSpPr>
            <p:nvPr/>
          </p:nvSpPr>
          <p:spPr bwMode="auto">
            <a:xfrm>
              <a:off x="2566" y="2624"/>
              <a:ext cx="284" cy="28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 name="Text Box 26">
              <a:extLst>
                <a:ext uri="{FF2B5EF4-FFF2-40B4-BE49-F238E27FC236}">
                  <a16:creationId xmlns:a16="http://schemas.microsoft.com/office/drawing/2014/main" id="{A076756E-01F8-47F6-83A0-4BE635A29B8A}"/>
                </a:ext>
              </a:extLst>
            </p:cNvPr>
            <p:cNvSpPr txBox="1">
              <a:spLocks noChangeArrowheads="1"/>
            </p:cNvSpPr>
            <p:nvPr/>
          </p:nvSpPr>
          <p:spPr bwMode="auto">
            <a:xfrm>
              <a:off x="2580" y="2637"/>
              <a:ext cx="2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5</a:t>
              </a:r>
            </a:p>
          </p:txBody>
        </p:sp>
        <p:sp>
          <p:nvSpPr>
            <p:cNvPr id="6" name="Text Box 27">
              <a:extLst>
                <a:ext uri="{FF2B5EF4-FFF2-40B4-BE49-F238E27FC236}">
                  <a16:creationId xmlns:a16="http://schemas.microsoft.com/office/drawing/2014/main" id="{EEA490B5-7016-42F5-ADC3-17B5DE121055}"/>
                </a:ext>
              </a:extLst>
            </p:cNvPr>
            <p:cNvSpPr txBox="1">
              <a:spLocks noChangeArrowheads="1"/>
            </p:cNvSpPr>
            <p:nvPr/>
          </p:nvSpPr>
          <p:spPr bwMode="auto">
            <a:xfrm>
              <a:off x="2750" y="2060"/>
              <a:ext cx="409" cy="285"/>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11</a:t>
              </a:r>
            </a:p>
          </p:txBody>
        </p:sp>
        <p:sp>
          <p:nvSpPr>
            <p:cNvPr id="7" name="Line 28">
              <a:extLst>
                <a:ext uri="{FF2B5EF4-FFF2-40B4-BE49-F238E27FC236}">
                  <a16:creationId xmlns:a16="http://schemas.microsoft.com/office/drawing/2014/main" id="{E367EBF5-62D4-4217-8EAA-86E9F3F304ED}"/>
                </a:ext>
              </a:extLst>
            </p:cNvPr>
            <p:cNvSpPr>
              <a:spLocks noChangeShapeType="1"/>
            </p:cNvSpPr>
            <p:nvPr/>
          </p:nvSpPr>
          <p:spPr bwMode="auto">
            <a:xfrm flipH="1">
              <a:off x="2689" y="2337"/>
              <a:ext cx="158" cy="30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29">
              <a:extLst>
                <a:ext uri="{FF2B5EF4-FFF2-40B4-BE49-F238E27FC236}">
                  <a16:creationId xmlns:a16="http://schemas.microsoft.com/office/drawing/2014/main" id="{9AEB0D4E-DDC4-4745-8C6C-5F993457A4FC}"/>
                </a:ext>
              </a:extLst>
            </p:cNvPr>
            <p:cNvSpPr>
              <a:spLocks noChangeShapeType="1"/>
            </p:cNvSpPr>
            <p:nvPr/>
          </p:nvSpPr>
          <p:spPr bwMode="auto">
            <a:xfrm>
              <a:off x="3060" y="2347"/>
              <a:ext cx="122" cy="29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 name="Oval 12">
            <a:extLst>
              <a:ext uri="{FF2B5EF4-FFF2-40B4-BE49-F238E27FC236}">
                <a16:creationId xmlns:a16="http://schemas.microsoft.com/office/drawing/2014/main" id="{551C33C5-1A33-420F-8877-B6493AA1C08F}"/>
              </a:ext>
            </a:extLst>
          </p:cNvPr>
          <p:cNvSpPr>
            <a:spLocks noChangeArrowheads="1"/>
          </p:cNvSpPr>
          <p:nvPr/>
        </p:nvSpPr>
        <p:spPr bwMode="auto">
          <a:xfrm>
            <a:off x="2825559" y="4817738"/>
            <a:ext cx="450850" cy="449263"/>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Oval 13">
            <a:extLst>
              <a:ext uri="{FF2B5EF4-FFF2-40B4-BE49-F238E27FC236}">
                <a16:creationId xmlns:a16="http://schemas.microsoft.com/office/drawing/2014/main" id="{BE40F591-D45E-48A3-81AA-57703D2275B1}"/>
              </a:ext>
            </a:extLst>
          </p:cNvPr>
          <p:cNvSpPr>
            <a:spLocks noChangeArrowheads="1"/>
          </p:cNvSpPr>
          <p:nvPr/>
        </p:nvSpPr>
        <p:spPr bwMode="auto">
          <a:xfrm>
            <a:off x="3717734" y="4828851"/>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 name="Text Box 14">
            <a:extLst>
              <a:ext uri="{FF2B5EF4-FFF2-40B4-BE49-F238E27FC236}">
                <a16:creationId xmlns:a16="http://schemas.microsoft.com/office/drawing/2014/main" id="{74103DC1-7B8F-41A5-B1A4-1D04E46D2F7F}"/>
              </a:ext>
            </a:extLst>
          </p:cNvPr>
          <p:cNvSpPr txBox="1">
            <a:spLocks noChangeArrowheads="1"/>
          </p:cNvSpPr>
          <p:nvPr/>
        </p:nvSpPr>
        <p:spPr bwMode="auto">
          <a:xfrm>
            <a:off x="3765359" y="4825676"/>
            <a:ext cx="3841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4</a:t>
            </a:r>
          </a:p>
        </p:txBody>
      </p:sp>
      <p:sp>
        <p:nvSpPr>
          <p:cNvPr id="12" name="Text Box 15">
            <a:extLst>
              <a:ext uri="{FF2B5EF4-FFF2-40B4-BE49-F238E27FC236}">
                <a16:creationId xmlns:a16="http://schemas.microsoft.com/office/drawing/2014/main" id="{6F804CF2-22A3-4654-AFBA-E98B75B79D5D}"/>
              </a:ext>
            </a:extLst>
          </p:cNvPr>
          <p:cNvSpPr txBox="1">
            <a:spLocks noChangeArrowheads="1"/>
          </p:cNvSpPr>
          <p:nvPr/>
        </p:nvSpPr>
        <p:spPr bwMode="auto">
          <a:xfrm>
            <a:off x="2884297" y="4808213"/>
            <a:ext cx="3841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2</a:t>
            </a:r>
          </a:p>
        </p:txBody>
      </p:sp>
      <p:sp>
        <p:nvSpPr>
          <p:cNvPr id="13" name="Text Box 16">
            <a:extLst>
              <a:ext uri="{FF2B5EF4-FFF2-40B4-BE49-F238E27FC236}">
                <a16:creationId xmlns:a16="http://schemas.microsoft.com/office/drawing/2014/main" id="{2447DDE4-0A10-4510-A597-76FCD924456A}"/>
              </a:ext>
            </a:extLst>
          </p:cNvPr>
          <p:cNvSpPr txBox="1">
            <a:spLocks noChangeArrowheads="1"/>
          </p:cNvSpPr>
          <p:nvPr/>
        </p:nvSpPr>
        <p:spPr bwMode="auto">
          <a:xfrm>
            <a:off x="3239897" y="3893813"/>
            <a:ext cx="546100" cy="449263"/>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6</a:t>
            </a:r>
          </a:p>
        </p:txBody>
      </p:sp>
      <p:sp>
        <p:nvSpPr>
          <p:cNvPr id="14" name="Line 17">
            <a:extLst>
              <a:ext uri="{FF2B5EF4-FFF2-40B4-BE49-F238E27FC236}">
                <a16:creationId xmlns:a16="http://schemas.microsoft.com/office/drawing/2014/main" id="{51A4C493-E86B-4D65-95B8-D7026B7CCB17}"/>
              </a:ext>
            </a:extLst>
          </p:cNvPr>
          <p:cNvSpPr>
            <a:spLocks noChangeShapeType="1"/>
          </p:cNvSpPr>
          <p:nvPr/>
        </p:nvSpPr>
        <p:spPr bwMode="auto">
          <a:xfrm flipH="1">
            <a:off x="3076384" y="4349426"/>
            <a:ext cx="250825" cy="4873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8">
            <a:extLst>
              <a:ext uri="{FF2B5EF4-FFF2-40B4-BE49-F238E27FC236}">
                <a16:creationId xmlns:a16="http://schemas.microsoft.com/office/drawing/2014/main" id="{F7A1D5C1-9D99-412B-9CCE-C609B30AF248}"/>
              </a:ext>
            </a:extLst>
          </p:cNvPr>
          <p:cNvSpPr>
            <a:spLocks noChangeShapeType="1"/>
          </p:cNvSpPr>
          <p:nvPr/>
        </p:nvSpPr>
        <p:spPr bwMode="auto">
          <a:xfrm>
            <a:off x="3665347" y="4335138"/>
            <a:ext cx="222250" cy="50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Oval 7">
            <a:extLst>
              <a:ext uri="{FF2B5EF4-FFF2-40B4-BE49-F238E27FC236}">
                <a16:creationId xmlns:a16="http://schemas.microsoft.com/office/drawing/2014/main" id="{76504D98-13C7-4DEA-9279-66164BE51676}"/>
              </a:ext>
            </a:extLst>
          </p:cNvPr>
          <p:cNvSpPr>
            <a:spLocks noChangeArrowheads="1"/>
          </p:cNvSpPr>
          <p:nvPr/>
        </p:nvSpPr>
        <p:spPr bwMode="auto">
          <a:xfrm>
            <a:off x="1807972" y="2927026"/>
            <a:ext cx="450850" cy="449262"/>
          </a:xfrm>
          <a:prstGeom prst="ellipse">
            <a:avLst/>
          </a:prstGeom>
          <a:gradFill rotWithShape="1">
            <a:gsLst>
              <a:gs pos="0">
                <a:schemeClr val="bg1"/>
              </a:gs>
              <a:gs pos="100000">
                <a:srgbClr val="FF3399"/>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8">
            <a:extLst>
              <a:ext uri="{FF2B5EF4-FFF2-40B4-BE49-F238E27FC236}">
                <a16:creationId xmlns:a16="http://schemas.microsoft.com/office/drawing/2014/main" id="{24482036-E8CD-429E-91B7-EF45F6196B10}"/>
              </a:ext>
            </a:extLst>
          </p:cNvPr>
          <p:cNvSpPr txBox="1">
            <a:spLocks noChangeArrowheads="1"/>
          </p:cNvSpPr>
          <p:nvPr/>
        </p:nvSpPr>
        <p:spPr bwMode="auto">
          <a:xfrm>
            <a:off x="1849247" y="2941313"/>
            <a:ext cx="3841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a:latin typeface="Times New Roman" panose="02020603050405020304" pitchFamily="18" charset="0"/>
              </a:rPr>
              <a:t>7</a:t>
            </a:r>
          </a:p>
        </p:txBody>
      </p:sp>
      <p:sp>
        <p:nvSpPr>
          <p:cNvPr id="18" name="Text Box 27">
            <a:extLst>
              <a:ext uri="{FF2B5EF4-FFF2-40B4-BE49-F238E27FC236}">
                <a16:creationId xmlns:a16="http://schemas.microsoft.com/office/drawing/2014/main" id="{E22668A4-D575-4D1E-B285-AC9676968A00}"/>
              </a:ext>
            </a:extLst>
          </p:cNvPr>
          <p:cNvSpPr txBox="1">
            <a:spLocks noChangeArrowheads="1"/>
          </p:cNvSpPr>
          <p:nvPr/>
        </p:nvSpPr>
        <p:spPr bwMode="auto">
          <a:xfrm>
            <a:off x="2260409" y="2031676"/>
            <a:ext cx="649288" cy="392112"/>
          </a:xfrm>
          <a:prstGeom prst="rect">
            <a:avLst/>
          </a:prstGeom>
          <a:gradFill rotWithShape="1">
            <a:gsLst>
              <a:gs pos="0">
                <a:schemeClr val="bg1"/>
              </a:gs>
              <a:gs pos="100000">
                <a:srgbClr val="D955DC"/>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54000" bIns="10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50000"/>
              </a:spcBef>
              <a:buClrTx/>
              <a:buSzTx/>
              <a:buFontTx/>
              <a:buNone/>
            </a:pPr>
            <a:r>
              <a:rPr lang="zh-CN" altLang="en-US" sz="2400" b="1">
                <a:latin typeface="Times New Roman" panose="02020603050405020304" pitchFamily="18" charset="0"/>
              </a:rPr>
              <a:t> </a:t>
            </a:r>
            <a:r>
              <a:rPr lang="en-US" altLang="zh-CN" sz="2400" b="1">
                <a:latin typeface="Times New Roman" panose="02020603050405020304" pitchFamily="18" charset="0"/>
              </a:rPr>
              <a:t>18</a:t>
            </a:r>
          </a:p>
        </p:txBody>
      </p:sp>
      <p:sp>
        <p:nvSpPr>
          <p:cNvPr id="19" name="Line 28">
            <a:extLst>
              <a:ext uri="{FF2B5EF4-FFF2-40B4-BE49-F238E27FC236}">
                <a16:creationId xmlns:a16="http://schemas.microsoft.com/office/drawing/2014/main" id="{743C24DB-A529-42DC-A248-59B1E01DFF42}"/>
              </a:ext>
            </a:extLst>
          </p:cNvPr>
          <p:cNvSpPr>
            <a:spLocks noChangeShapeType="1"/>
          </p:cNvSpPr>
          <p:nvPr/>
        </p:nvSpPr>
        <p:spPr bwMode="auto">
          <a:xfrm flipH="1">
            <a:off x="2163572" y="2471413"/>
            <a:ext cx="250825" cy="487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29">
            <a:extLst>
              <a:ext uri="{FF2B5EF4-FFF2-40B4-BE49-F238E27FC236}">
                <a16:creationId xmlns:a16="http://schemas.microsoft.com/office/drawing/2014/main" id="{5E9452E0-A42E-4CF8-8A1A-2AEB5733DB3A}"/>
              </a:ext>
            </a:extLst>
          </p:cNvPr>
          <p:cNvSpPr>
            <a:spLocks noChangeShapeType="1"/>
          </p:cNvSpPr>
          <p:nvPr/>
        </p:nvSpPr>
        <p:spPr bwMode="auto">
          <a:xfrm>
            <a:off x="2752534" y="2487288"/>
            <a:ext cx="193675" cy="47307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Oval 36">
            <a:extLst>
              <a:ext uri="{FF2B5EF4-FFF2-40B4-BE49-F238E27FC236}">
                <a16:creationId xmlns:a16="http://schemas.microsoft.com/office/drawing/2014/main" id="{9948F451-FBE0-4753-864B-80E12D6232CF}"/>
              </a:ext>
            </a:extLst>
          </p:cNvPr>
          <p:cNvSpPr>
            <a:spLocks noChangeArrowheads="1"/>
          </p:cNvSpPr>
          <p:nvPr/>
        </p:nvSpPr>
        <p:spPr bwMode="auto">
          <a:xfrm>
            <a:off x="1715897" y="2393626"/>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0</a:t>
            </a:r>
          </a:p>
        </p:txBody>
      </p:sp>
      <p:sp>
        <p:nvSpPr>
          <p:cNvPr id="22" name="Text Box 55">
            <a:extLst>
              <a:ext uri="{FF2B5EF4-FFF2-40B4-BE49-F238E27FC236}">
                <a16:creationId xmlns:a16="http://schemas.microsoft.com/office/drawing/2014/main" id="{09D9BCD3-4287-4F91-8BB5-25EDDBC9529E}"/>
              </a:ext>
            </a:extLst>
          </p:cNvPr>
          <p:cNvSpPr txBox="1">
            <a:spLocks noChangeArrowheads="1"/>
          </p:cNvSpPr>
          <p:nvPr/>
        </p:nvSpPr>
        <p:spPr bwMode="auto">
          <a:xfrm>
            <a:off x="5078222" y="1760213"/>
            <a:ext cx="23018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a:spcBef>
                <a:spcPct val="20000"/>
              </a:spcBef>
              <a:defRPr/>
            </a:pPr>
            <a:r>
              <a:rPr lang="zh-CN" altLang="en-US" sz="2800" b="1" dirty="0">
                <a:effectLst>
                  <a:outerShdw blurRad="38100" dist="38100" dir="2700000" algn="tl">
                    <a:srgbClr val="000000">
                      <a:alpha val="43137"/>
                    </a:srgbClr>
                  </a:outerShdw>
                </a:effectLst>
                <a:latin typeface="Times New Roman" pitchFamily="18" charset="0"/>
              </a:rPr>
              <a:t>编码方案：</a:t>
            </a:r>
          </a:p>
          <a:p>
            <a:pPr algn="just">
              <a:spcBef>
                <a:spcPct val="20000"/>
              </a:spcBef>
              <a:defRPr/>
            </a:pPr>
            <a:r>
              <a:rPr lang="en-US" altLang="zh-CN" sz="2800" b="1" dirty="0">
                <a:effectLst>
                  <a:outerShdw blurRad="38100" dist="38100" dir="2700000" algn="tl">
                    <a:srgbClr val="000000">
                      <a:alpha val="43137"/>
                    </a:srgbClr>
                  </a:outerShdw>
                </a:effectLst>
                <a:latin typeface="Times New Roman" pitchFamily="18" charset="0"/>
              </a:rPr>
              <a:t>A</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2</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110</a:t>
            </a:r>
          </a:p>
          <a:p>
            <a:pPr algn="just">
              <a:spcBef>
                <a:spcPct val="20000"/>
              </a:spcBef>
              <a:defRPr/>
            </a:pPr>
            <a:r>
              <a:rPr lang="en-US" altLang="zh-CN" sz="2800" b="1" dirty="0">
                <a:effectLst>
                  <a:outerShdw blurRad="38100" dist="38100" dir="2700000" algn="tl">
                    <a:srgbClr val="000000">
                      <a:alpha val="43137"/>
                    </a:srgbClr>
                  </a:outerShdw>
                </a:effectLst>
                <a:latin typeface="Times New Roman" pitchFamily="18" charset="0"/>
              </a:rPr>
              <a:t>B</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4</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111</a:t>
            </a:r>
          </a:p>
          <a:p>
            <a:pPr algn="just">
              <a:spcBef>
                <a:spcPct val="20000"/>
              </a:spcBef>
              <a:defRPr/>
            </a:pPr>
            <a:r>
              <a:rPr lang="en-US" altLang="zh-CN" sz="2800" b="1" dirty="0">
                <a:effectLst>
                  <a:outerShdw blurRad="38100" dist="38100" dir="2700000" algn="tl">
                    <a:srgbClr val="000000">
                      <a:alpha val="43137"/>
                    </a:srgbClr>
                  </a:outerShdw>
                </a:effectLst>
                <a:latin typeface="Times New Roman" pitchFamily="18" charset="0"/>
              </a:rPr>
              <a:t>C</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5</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10</a:t>
            </a:r>
          </a:p>
          <a:p>
            <a:pPr algn="just">
              <a:spcBef>
                <a:spcPct val="20000"/>
              </a:spcBef>
              <a:defRPr/>
            </a:pPr>
            <a:r>
              <a:rPr lang="en-US" altLang="zh-CN" sz="2800" b="1" dirty="0">
                <a:effectLst>
                  <a:outerShdw blurRad="38100" dist="38100" dir="2700000" algn="tl">
                    <a:srgbClr val="000000">
                      <a:alpha val="43137"/>
                    </a:srgbClr>
                  </a:outerShdw>
                </a:effectLst>
                <a:latin typeface="Times New Roman" pitchFamily="18" charset="0"/>
              </a:rPr>
              <a:t>D</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7</a:t>
            </a:r>
            <a:r>
              <a:rPr lang="zh-CN" altLang="en-US" sz="2800" b="1" dirty="0">
                <a:effectLst>
                  <a:outerShdw blurRad="38100" dist="38100" dir="2700000" algn="tl">
                    <a:srgbClr val="000000">
                      <a:alpha val="43137"/>
                    </a:srgbClr>
                  </a:outerShdw>
                </a:effectLst>
                <a:latin typeface="Times New Roman" pitchFamily="18" charset="0"/>
              </a:rPr>
              <a:t>）：</a:t>
            </a:r>
            <a:r>
              <a:rPr lang="en-US" altLang="zh-CN" sz="2800" b="1" dirty="0">
                <a:effectLst>
                  <a:outerShdw blurRad="38100" dist="38100" dir="2700000" algn="tl">
                    <a:srgbClr val="000000">
                      <a:alpha val="43137"/>
                    </a:srgbClr>
                  </a:outerShdw>
                </a:effectLst>
                <a:latin typeface="Times New Roman" pitchFamily="18" charset="0"/>
              </a:rPr>
              <a:t>0</a:t>
            </a:r>
          </a:p>
        </p:txBody>
      </p:sp>
      <p:sp>
        <p:nvSpPr>
          <p:cNvPr id="23" name="Oval 36">
            <a:extLst>
              <a:ext uri="{FF2B5EF4-FFF2-40B4-BE49-F238E27FC236}">
                <a16:creationId xmlns:a16="http://schemas.microsoft.com/office/drawing/2014/main" id="{20E613A0-C0E8-40D0-88AE-21C698BCD099}"/>
              </a:ext>
            </a:extLst>
          </p:cNvPr>
          <p:cNvSpPr>
            <a:spLocks noChangeArrowheads="1"/>
          </p:cNvSpPr>
          <p:nvPr/>
        </p:nvSpPr>
        <p:spPr bwMode="auto">
          <a:xfrm>
            <a:off x="2893822" y="2393626"/>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1</a:t>
            </a:r>
          </a:p>
        </p:txBody>
      </p:sp>
      <p:sp>
        <p:nvSpPr>
          <p:cNvPr id="24" name="Oval 36">
            <a:extLst>
              <a:ext uri="{FF2B5EF4-FFF2-40B4-BE49-F238E27FC236}">
                <a16:creationId xmlns:a16="http://schemas.microsoft.com/office/drawing/2014/main" id="{47668D69-6E7F-4ADA-A823-8C21659E8296}"/>
              </a:ext>
            </a:extLst>
          </p:cNvPr>
          <p:cNvSpPr>
            <a:spLocks noChangeArrowheads="1"/>
          </p:cNvSpPr>
          <p:nvPr/>
        </p:nvSpPr>
        <p:spPr bwMode="auto">
          <a:xfrm>
            <a:off x="2273109" y="3338188"/>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0</a:t>
            </a:r>
          </a:p>
        </p:txBody>
      </p:sp>
      <p:sp>
        <p:nvSpPr>
          <p:cNvPr id="25" name="Oval 36">
            <a:extLst>
              <a:ext uri="{FF2B5EF4-FFF2-40B4-BE49-F238E27FC236}">
                <a16:creationId xmlns:a16="http://schemas.microsoft.com/office/drawing/2014/main" id="{B2C48DFD-8A17-466D-B7D6-39B818A2696A}"/>
              </a:ext>
            </a:extLst>
          </p:cNvPr>
          <p:cNvSpPr>
            <a:spLocks noChangeArrowheads="1"/>
          </p:cNvSpPr>
          <p:nvPr/>
        </p:nvSpPr>
        <p:spPr bwMode="auto">
          <a:xfrm>
            <a:off x="2679509" y="4274813"/>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0</a:t>
            </a:r>
          </a:p>
        </p:txBody>
      </p:sp>
      <p:sp>
        <p:nvSpPr>
          <p:cNvPr id="26" name="Oval 36">
            <a:extLst>
              <a:ext uri="{FF2B5EF4-FFF2-40B4-BE49-F238E27FC236}">
                <a16:creationId xmlns:a16="http://schemas.microsoft.com/office/drawing/2014/main" id="{9BF6F4B6-C983-4E6F-84A2-1FE3EE89F5E3}"/>
              </a:ext>
            </a:extLst>
          </p:cNvPr>
          <p:cNvSpPr>
            <a:spLocks noChangeArrowheads="1"/>
          </p:cNvSpPr>
          <p:nvPr/>
        </p:nvSpPr>
        <p:spPr bwMode="auto">
          <a:xfrm>
            <a:off x="3398647" y="3338188"/>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1</a:t>
            </a:r>
          </a:p>
        </p:txBody>
      </p:sp>
      <p:sp>
        <p:nvSpPr>
          <p:cNvPr id="27" name="Oval 36">
            <a:extLst>
              <a:ext uri="{FF2B5EF4-FFF2-40B4-BE49-F238E27FC236}">
                <a16:creationId xmlns:a16="http://schemas.microsoft.com/office/drawing/2014/main" id="{192A80C2-1717-46B3-8B58-8282C1C4B2C8}"/>
              </a:ext>
            </a:extLst>
          </p:cNvPr>
          <p:cNvSpPr>
            <a:spLocks noChangeArrowheads="1"/>
          </p:cNvSpPr>
          <p:nvPr/>
        </p:nvSpPr>
        <p:spPr bwMode="auto">
          <a:xfrm>
            <a:off x="3751072" y="4271638"/>
            <a:ext cx="533400" cy="533400"/>
          </a:xfrm>
          <a:prstGeom prst="ellipse">
            <a:avLst/>
          </a:prstGeom>
          <a:noFill/>
          <a:ln>
            <a:noFill/>
          </a:ln>
          <a:effectLst/>
          <a:extLst>
            <a:ext uri="{909E8E84-426E-40DD-AFC4-6F175D3DCCD1}">
              <a14:hiddenFill xmlns:a14="http://schemas.microsoft.com/office/drawing/2010/main">
                <a:gradFill rotWithShape="0">
                  <a:gsLst>
                    <a:gs pos="0">
                      <a:srgbClr val="99FF33"/>
                    </a:gs>
                    <a:gs pos="100000">
                      <a:srgbClr val="477618"/>
                    </a:gs>
                  </a:gsLst>
                  <a:path path="shape">
                    <a:fillToRect l="50000" t="50000" r="50000" b="50000"/>
                  </a:path>
                </a:gra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Times New Roman" pitchFamily="18" charset="0"/>
              </a:rPr>
              <a:t>1</a:t>
            </a:r>
          </a:p>
        </p:txBody>
      </p:sp>
    </p:spTree>
    <p:extLst>
      <p:ext uri="{BB962C8B-B14F-4D97-AF65-F5344CB8AC3E}">
        <p14:creationId xmlns:p14="http://schemas.microsoft.com/office/powerpoint/2010/main" val="368028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7.8.1  Huffman</a:t>
            </a:r>
            <a:r>
              <a:rPr lang="zh-CN" altLang="en-US" sz="2800" kern="1200" dirty="0">
                <a:solidFill>
                  <a:srgbClr val="002060"/>
                </a:solidFill>
                <a:effectLst>
                  <a:outerShdw blurRad="38100" dist="38100" dir="2700000" algn="tl">
                    <a:srgbClr val="C0C0C0"/>
                  </a:outerShdw>
                </a:effectLst>
                <a:cs typeface="+mn-cs"/>
              </a:rPr>
              <a:t>树 </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5">
            <a:extLst>
              <a:ext uri="{FF2B5EF4-FFF2-40B4-BE49-F238E27FC236}">
                <a16:creationId xmlns:a16="http://schemas.microsoft.com/office/drawing/2014/main" id="{D5FCC275-F862-4DC6-8160-EBE3AE8232E8}"/>
              </a:ext>
            </a:extLst>
          </p:cNvPr>
          <p:cNvSpPr txBox="1">
            <a:spLocks noChangeArrowheads="1"/>
          </p:cNvSpPr>
          <p:nvPr/>
        </p:nvSpPr>
        <p:spPr bwMode="auto">
          <a:xfrm>
            <a:off x="727648" y="1293679"/>
            <a:ext cx="56340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最优编码问题</a:t>
            </a:r>
          </a:p>
        </p:txBody>
      </p:sp>
      <p:sp>
        <p:nvSpPr>
          <p:cNvPr id="4" name="Rectangle 8">
            <a:extLst>
              <a:ext uri="{FF2B5EF4-FFF2-40B4-BE49-F238E27FC236}">
                <a16:creationId xmlns:a16="http://schemas.microsoft.com/office/drawing/2014/main" id="{08B9D908-00C9-498C-A724-72D4D8929BDC}"/>
              </a:ext>
            </a:extLst>
          </p:cNvPr>
          <p:cNvSpPr txBox="1">
            <a:spLocks noChangeArrowheads="1"/>
          </p:cNvSpPr>
          <p:nvPr/>
        </p:nvSpPr>
        <p:spPr>
          <a:xfrm>
            <a:off x="659386" y="2216017"/>
            <a:ext cx="7772400" cy="41148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defRPr/>
            </a:pP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例</a:t>
            </a:r>
            <a:r>
              <a:rPr lang="en-US" altLang="zh-CN"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p147</a:t>
            </a:r>
          </a:p>
          <a:p>
            <a:pPr eaLnBrk="1" hangingPunct="1">
              <a:defRPr/>
            </a:pP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习题</a:t>
            </a:r>
            <a:r>
              <a:rPr lang="en-US" altLang="zh-CN"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p159</a:t>
            </a:r>
            <a:r>
              <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a:t>
            </a:r>
            <a:r>
              <a:rPr lang="en-US" altLang="zh-CN"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7.11</a:t>
            </a:r>
            <a:endParaRPr lang="zh-CN" altLang="en-US" sz="28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38638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7.8.2  Huffman</a:t>
            </a:r>
            <a:r>
              <a:rPr lang="zh-CN" altLang="en-US" sz="2800" kern="1200" dirty="0">
                <a:solidFill>
                  <a:srgbClr val="002060"/>
                </a:solidFill>
                <a:effectLst>
                  <a:outerShdw blurRad="38100" dist="38100" dir="2700000" algn="tl">
                    <a:srgbClr val="C0C0C0"/>
                  </a:outerShdw>
                </a:effectLst>
                <a:cs typeface="+mn-cs"/>
              </a:rPr>
              <a:t>树的其他应用</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5">
            <a:extLst>
              <a:ext uri="{FF2B5EF4-FFF2-40B4-BE49-F238E27FC236}">
                <a16:creationId xmlns:a16="http://schemas.microsoft.com/office/drawing/2014/main" id="{6E6D9115-DB7C-42E3-AA08-A75F3F13E460}"/>
              </a:ext>
            </a:extLst>
          </p:cNvPr>
          <p:cNvSpPr txBox="1">
            <a:spLocks noChangeArrowheads="1"/>
          </p:cNvSpPr>
          <p:nvPr/>
        </p:nvSpPr>
        <p:spPr bwMode="auto">
          <a:xfrm>
            <a:off x="338501" y="1211771"/>
            <a:ext cx="5632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程序流程优化</a:t>
            </a:r>
          </a:p>
        </p:txBody>
      </p:sp>
      <p:sp>
        <p:nvSpPr>
          <p:cNvPr id="6" name="Text Box 6">
            <a:extLst>
              <a:ext uri="{FF2B5EF4-FFF2-40B4-BE49-F238E27FC236}">
                <a16:creationId xmlns:a16="http://schemas.microsoft.com/office/drawing/2014/main" id="{D104F79C-AD69-4172-B3C0-0AC50C966206}"/>
              </a:ext>
            </a:extLst>
          </p:cNvPr>
          <p:cNvSpPr txBox="1">
            <a:spLocks noChangeArrowheads="1"/>
          </p:cNvSpPr>
          <p:nvPr/>
        </p:nvSpPr>
        <p:spPr bwMode="auto">
          <a:xfrm>
            <a:off x="492737" y="2568067"/>
            <a:ext cx="7880350" cy="307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ts val="1200"/>
              </a:spcBef>
              <a:defRPr/>
            </a:pPr>
            <a:r>
              <a:rPr kumimoji="1" lang="zh-CN" altLang="en-US" sz="2400" b="1" dirty="0">
                <a:solidFill>
                  <a:srgbClr val="FF0000"/>
                </a:solidFill>
                <a:effectLst>
                  <a:outerShdw blurRad="38100" dist="38100" dir="2700000" algn="tl">
                    <a:srgbClr val="C0C0C0"/>
                  </a:outerShdw>
                </a:effectLst>
                <a:latin typeface="微软雅黑" pitchFamily="34" charset="-122"/>
                <a:ea typeface="微软雅黑" pitchFamily="34" charset="-122"/>
              </a:rPr>
              <a:t>例：编制一个将百分制转换为等级分制的程序。</a:t>
            </a:r>
          </a:p>
          <a:p>
            <a:pPr algn="just">
              <a:spcBef>
                <a:spcPts val="1200"/>
              </a:spcBef>
              <a:defRPr/>
            </a:pP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if(x&lt;60)   grade="</a:t>
            </a:r>
            <a:r>
              <a:rPr lang="zh-CN" altLang="en-US" sz="2400" b="1" dirty="0">
                <a:solidFill>
                  <a:srgbClr val="002060"/>
                </a:solidFill>
                <a:effectLst>
                  <a:outerShdw blurRad="38100" dist="38100" dir="2700000" algn="tl">
                    <a:srgbClr val="C0C0C0"/>
                  </a:outerShdw>
                </a:effectLst>
                <a:latin typeface="微软雅黑" pitchFamily="34" charset="-122"/>
                <a:ea typeface="微软雅黑" pitchFamily="34" charset="-122"/>
              </a:rPr>
              <a:t>不及格</a:t>
            </a: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        </a:t>
            </a:r>
          </a:p>
          <a:p>
            <a:pPr algn="just">
              <a:spcBef>
                <a:spcPts val="1200"/>
              </a:spcBef>
              <a:defRPr/>
            </a:pP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else    if(x&lt;70)    grade="</a:t>
            </a:r>
            <a:r>
              <a:rPr lang="zh-CN" altLang="en-US" sz="2400" b="1" dirty="0">
                <a:solidFill>
                  <a:srgbClr val="002060"/>
                </a:solidFill>
                <a:effectLst>
                  <a:outerShdw blurRad="38100" dist="38100" dir="2700000" algn="tl">
                    <a:srgbClr val="C0C0C0"/>
                  </a:outerShdw>
                </a:effectLst>
                <a:latin typeface="微软雅黑" pitchFamily="34" charset="-122"/>
                <a:ea typeface="微软雅黑" pitchFamily="34" charset="-122"/>
              </a:rPr>
              <a:t>及格</a:t>
            </a: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   </a:t>
            </a:r>
          </a:p>
          <a:p>
            <a:pPr algn="just">
              <a:spcBef>
                <a:spcPts val="1200"/>
              </a:spcBef>
              <a:defRPr/>
            </a:pP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          else     if(x&lt;80)     grade="</a:t>
            </a:r>
            <a:r>
              <a:rPr lang="zh-CN" altLang="en-US" sz="2400" b="1" dirty="0">
                <a:solidFill>
                  <a:srgbClr val="002060"/>
                </a:solidFill>
                <a:effectLst>
                  <a:outerShdw blurRad="38100" dist="38100" dir="2700000" algn="tl">
                    <a:srgbClr val="C0C0C0"/>
                  </a:outerShdw>
                </a:effectLst>
                <a:latin typeface="微软雅黑" pitchFamily="34" charset="-122"/>
                <a:ea typeface="微软雅黑" pitchFamily="34" charset="-122"/>
              </a:rPr>
              <a:t>中</a:t>
            </a: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a:t>
            </a:r>
          </a:p>
          <a:p>
            <a:pPr algn="just">
              <a:spcBef>
                <a:spcPts val="1200"/>
              </a:spcBef>
              <a:defRPr/>
            </a:pP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                     else     if(x&lt;90)     grade="</a:t>
            </a:r>
            <a:r>
              <a:rPr lang="zh-CN" altLang="en-US" sz="2400" b="1" dirty="0">
                <a:solidFill>
                  <a:srgbClr val="002060"/>
                </a:solidFill>
                <a:effectLst>
                  <a:outerShdw blurRad="38100" dist="38100" dir="2700000" algn="tl">
                    <a:srgbClr val="C0C0C0"/>
                  </a:outerShdw>
                </a:effectLst>
                <a:latin typeface="微软雅黑" pitchFamily="34" charset="-122"/>
                <a:ea typeface="微软雅黑" pitchFamily="34" charset="-122"/>
              </a:rPr>
              <a:t>良</a:t>
            </a: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a:t>
            </a:r>
          </a:p>
          <a:p>
            <a:pPr algn="just">
              <a:spcBef>
                <a:spcPts val="1200"/>
              </a:spcBef>
              <a:defRPr/>
            </a:pP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                                else      grade="</a:t>
            </a:r>
            <a:r>
              <a:rPr lang="zh-CN" altLang="en-US" sz="2400" b="1" dirty="0">
                <a:solidFill>
                  <a:srgbClr val="002060"/>
                </a:solidFill>
                <a:effectLst>
                  <a:outerShdw blurRad="38100" dist="38100" dir="2700000" algn="tl">
                    <a:srgbClr val="C0C0C0"/>
                  </a:outerShdw>
                </a:effectLst>
                <a:latin typeface="微软雅黑" pitchFamily="34" charset="-122"/>
                <a:ea typeface="微软雅黑" pitchFamily="34" charset="-122"/>
              </a:rPr>
              <a:t>优</a:t>
            </a:r>
            <a:r>
              <a:rPr lang="en-US" altLang="zh-CN" sz="2400" b="1" dirty="0">
                <a:solidFill>
                  <a:srgbClr val="002060"/>
                </a:solidFill>
                <a:effectLst>
                  <a:outerShdw blurRad="38100" dist="38100" dir="2700000" algn="tl">
                    <a:srgbClr val="C0C0C0"/>
                  </a:outerShdw>
                </a:effectLst>
                <a:latin typeface="微软雅黑" pitchFamily="34" charset="-122"/>
                <a:ea typeface="微软雅黑" pitchFamily="34" charset="-122"/>
              </a:rPr>
              <a:t>";</a:t>
            </a:r>
          </a:p>
        </p:txBody>
      </p:sp>
      <p:pic>
        <p:nvPicPr>
          <p:cNvPr id="7" name="Picture 5" descr="7X32">
            <a:extLst>
              <a:ext uri="{FF2B5EF4-FFF2-40B4-BE49-F238E27FC236}">
                <a16:creationId xmlns:a16="http://schemas.microsoft.com/office/drawing/2014/main" id="{0F7521DC-9997-472A-93F7-290602DC4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515" y="456914"/>
            <a:ext cx="3443287"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39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7.8.2  Huffman</a:t>
            </a:r>
            <a:r>
              <a:rPr lang="zh-CN" altLang="en-US" sz="2800" kern="1200" dirty="0">
                <a:solidFill>
                  <a:srgbClr val="002060"/>
                </a:solidFill>
                <a:effectLst>
                  <a:outerShdw blurRad="38100" dist="38100" dir="2700000" algn="tl">
                    <a:srgbClr val="C0C0C0"/>
                  </a:outerShdw>
                </a:effectLst>
                <a:cs typeface="+mn-cs"/>
              </a:rPr>
              <a:t>树的其他应用</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5">
            <a:extLst>
              <a:ext uri="{FF2B5EF4-FFF2-40B4-BE49-F238E27FC236}">
                <a16:creationId xmlns:a16="http://schemas.microsoft.com/office/drawing/2014/main" id="{6E6D9115-DB7C-42E3-AA08-A75F3F13E460}"/>
              </a:ext>
            </a:extLst>
          </p:cNvPr>
          <p:cNvSpPr txBox="1">
            <a:spLocks noChangeArrowheads="1"/>
          </p:cNvSpPr>
          <p:nvPr/>
        </p:nvSpPr>
        <p:spPr bwMode="auto">
          <a:xfrm>
            <a:off x="338501" y="1211771"/>
            <a:ext cx="5632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程序流程优化</a:t>
            </a:r>
          </a:p>
        </p:txBody>
      </p:sp>
      <p:pic>
        <p:nvPicPr>
          <p:cNvPr id="7" name="Picture 5" descr="7X32">
            <a:extLst>
              <a:ext uri="{FF2B5EF4-FFF2-40B4-BE49-F238E27FC236}">
                <a16:creationId xmlns:a16="http://schemas.microsoft.com/office/drawing/2014/main" id="{0F7521DC-9997-472A-93F7-290602DC4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515" y="456914"/>
            <a:ext cx="3443287"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60966D7B-98AF-4A0B-868B-F883D6062AA9}"/>
              </a:ext>
            </a:extLst>
          </p:cNvPr>
          <p:cNvSpPr txBox="1">
            <a:spLocks noChangeArrowheads="1"/>
          </p:cNvSpPr>
          <p:nvPr/>
        </p:nvSpPr>
        <p:spPr bwMode="auto">
          <a:xfrm>
            <a:off x="520700" y="2490502"/>
            <a:ext cx="81026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kumimoji="1" lang="zh-CN" altLang="en-US"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如果上述程序需反复使用，而且每次的输入量很大，则应考虑上述程序的质量问题，即其操作所需要的时间。</a:t>
            </a:r>
            <a:endParaRPr kumimoji="1" lang="en-US" altLang="zh-CN"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endParaRPr>
          </a:p>
          <a:p>
            <a:pPr algn="just">
              <a:spcBef>
                <a:spcPct val="50000"/>
              </a:spcBef>
              <a:defRPr/>
            </a:pPr>
            <a:r>
              <a:rPr kumimoji="1" lang="zh-CN" altLang="en-US"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在实际中，学生的成绩在五个等级上的分布是不均匀的，假设其分布规律如下表所示：</a:t>
            </a:r>
          </a:p>
          <a:p>
            <a:pPr algn="just">
              <a:spcBef>
                <a:spcPct val="50000"/>
              </a:spcBef>
              <a:defRPr/>
            </a:pPr>
            <a:r>
              <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分数       0－59       60－69       70－79       80－89       90－100</a:t>
            </a:r>
          </a:p>
          <a:p>
            <a:pPr algn="just">
              <a:spcBef>
                <a:spcPct val="50000"/>
              </a:spcBef>
              <a:defRPr/>
            </a:pPr>
            <a:r>
              <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比例数     </a:t>
            </a:r>
            <a:r>
              <a:rPr kumimoji="1"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1</a:t>
            </a:r>
            <a:r>
              <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0              15                </a:t>
            </a:r>
            <a:r>
              <a:rPr kumimoji="1"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25</a:t>
            </a:r>
            <a:r>
              <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               3</a:t>
            </a:r>
            <a:r>
              <a:rPr kumimoji="1"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5</a:t>
            </a:r>
            <a:r>
              <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rPr>
              <a:t>               1</a:t>
            </a:r>
            <a:r>
              <a:rPr kumimoji="1" lang="en-US" altLang="zh-CN" sz="2000" b="1" dirty="0">
                <a:solidFill>
                  <a:srgbClr val="FF0000"/>
                </a:solidFill>
                <a:effectLst>
                  <a:outerShdw blurRad="38100" dist="38100" dir="2700000" algn="tl">
                    <a:srgbClr val="C0C0C0"/>
                  </a:outerShdw>
                </a:effectLst>
                <a:latin typeface="微软雅黑" pitchFamily="34" charset="-122"/>
                <a:ea typeface="微软雅黑" pitchFamily="34" charset="-122"/>
              </a:rPr>
              <a:t>5</a:t>
            </a:r>
            <a:endParaRPr kumimoji="1" lang="zh-CN" altLang="en-US" sz="2000" b="1" dirty="0">
              <a:solidFill>
                <a:srgbClr val="FF0000"/>
              </a:solidFill>
              <a:effectLst>
                <a:outerShdw blurRad="38100" dist="38100" dir="2700000" algn="tl">
                  <a:srgbClr val="C0C0C0"/>
                </a:outerShdw>
              </a:effectLst>
              <a:latin typeface="微软雅黑" pitchFamily="34" charset="-122"/>
              <a:ea typeface="微软雅黑" pitchFamily="34" charset="-122"/>
            </a:endParaRPr>
          </a:p>
          <a:p>
            <a:pPr algn="just">
              <a:spcBef>
                <a:spcPct val="50000"/>
              </a:spcBef>
              <a:defRPr/>
            </a:pPr>
            <a:r>
              <a:rPr kumimoji="1" lang="zh-CN" altLang="en-US"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成绩数据呈现如上表所示的分布特征，则以上程序段的平均判断次数：</a:t>
            </a:r>
            <a:endParaRPr kumimoji="1" lang="en-US" altLang="zh-CN"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endParaRPr>
          </a:p>
          <a:p>
            <a:pPr algn="just">
              <a:spcBef>
                <a:spcPct val="50000"/>
              </a:spcBef>
              <a:defRPr/>
            </a:pPr>
            <a:r>
              <a:rPr kumimoji="1" lang="en-US" altLang="zh-CN"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rPr>
              <a:t>1×0.1+2×0.15+3×0.25+4×0.35+4×0.15=3.15</a:t>
            </a:r>
            <a:endParaRPr kumimoji="1" lang="zh-CN" altLang="en-US" sz="2000" b="1" dirty="0">
              <a:solidFill>
                <a:schemeClr val="tx2">
                  <a:lumMod val="75000"/>
                </a:schemeClr>
              </a:solidFill>
              <a:effectLst>
                <a:outerShdw blurRad="38100" dist="38100" dir="2700000" algn="tl">
                  <a:srgbClr val="C0C0C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49162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4" end="4"/>
                                            </p:txEl>
                                          </p:spTgt>
                                        </p:tgtEl>
                                        <p:attrNameLst>
                                          <p:attrName>style.visibility</p:attrName>
                                        </p:attrNameLst>
                                      </p:cBhvr>
                                      <p:to>
                                        <p:strVal val="visible"/>
                                      </p:to>
                                    </p:set>
                                    <p:animEffect transition="in" filter="wipe(left)">
                                      <p:cBhvr>
                                        <p:cTn id="14" dur="500"/>
                                        <p:tgtEl>
                                          <p:spTgt spid="8">
                                            <p:txEl>
                                              <p:pRg st="4" end="4"/>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wipe(left)">
                                      <p:cBhvr>
                                        <p:cTn id="1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7.8.2  Huffman</a:t>
            </a:r>
            <a:r>
              <a:rPr lang="zh-CN" altLang="en-US" sz="2800" kern="1200" dirty="0">
                <a:solidFill>
                  <a:srgbClr val="002060"/>
                </a:solidFill>
                <a:effectLst>
                  <a:outerShdw blurRad="38100" dist="38100" dir="2700000" algn="tl">
                    <a:srgbClr val="C0C0C0"/>
                  </a:outerShdw>
                </a:effectLst>
                <a:cs typeface="+mn-cs"/>
              </a:rPr>
              <a:t>树的其他应用</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5">
            <a:extLst>
              <a:ext uri="{FF2B5EF4-FFF2-40B4-BE49-F238E27FC236}">
                <a16:creationId xmlns:a16="http://schemas.microsoft.com/office/drawing/2014/main" id="{6E6D9115-DB7C-42E3-AA08-A75F3F13E460}"/>
              </a:ext>
            </a:extLst>
          </p:cNvPr>
          <p:cNvSpPr txBox="1">
            <a:spLocks noChangeArrowheads="1"/>
          </p:cNvSpPr>
          <p:nvPr/>
        </p:nvSpPr>
        <p:spPr bwMode="auto">
          <a:xfrm>
            <a:off x="338501" y="1211771"/>
            <a:ext cx="5632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程序流程优化</a:t>
            </a:r>
          </a:p>
        </p:txBody>
      </p:sp>
      <p:sp>
        <p:nvSpPr>
          <p:cNvPr id="6" name="Text Box 2">
            <a:extLst>
              <a:ext uri="{FF2B5EF4-FFF2-40B4-BE49-F238E27FC236}">
                <a16:creationId xmlns:a16="http://schemas.microsoft.com/office/drawing/2014/main" id="{12D1BA76-A2E0-4092-8B29-D2720DEEEE55}"/>
              </a:ext>
            </a:extLst>
          </p:cNvPr>
          <p:cNvSpPr txBox="1">
            <a:spLocks noChangeArrowheads="1"/>
          </p:cNvSpPr>
          <p:nvPr/>
        </p:nvSpPr>
        <p:spPr bwMode="auto">
          <a:xfrm>
            <a:off x="1952625" y="3757613"/>
            <a:ext cx="32321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kumimoji="1" lang="zh-CN" altLang="en-US" sz="2400" b="1" dirty="0">
                <a:effectLst>
                  <a:outerShdw blurRad="38100" dist="38100" dir="2700000" algn="tl">
                    <a:srgbClr val="C0C0C0"/>
                  </a:outerShdw>
                </a:effectLst>
                <a:latin typeface="Times New Roman" pitchFamily="18" charset="0"/>
              </a:rPr>
              <a:t>优化后的判定结构：</a:t>
            </a:r>
            <a:endParaRPr kumimoji="1" lang="en-US" altLang="zh-CN" sz="2400" b="1" dirty="0">
              <a:effectLst>
                <a:outerShdw blurRad="38100" dist="38100" dir="2700000" algn="tl">
                  <a:srgbClr val="C0C0C0"/>
                </a:outerShdw>
              </a:effectLst>
              <a:latin typeface="Times New Roman" pitchFamily="18" charset="0"/>
            </a:endParaRPr>
          </a:p>
        </p:txBody>
      </p:sp>
      <p:pic>
        <p:nvPicPr>
          <p:cNvPr id="9" name="Picture 5" descr="7X32">
            <a:extLst>
              <a:ext uri="{FF2B5EF4-FFF2-40B4-BE49-F238E27FC236}">
                <a16:creationId xmlns:a16="http://schemas.microsoft.com/office/drawing/2014/main" id="{A956BC29-4DD5-4186-95A3-6878D41EC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884363"/>
            <a:ext cx="302577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7X33">
            <a:extLst>
              <a:ext uri="{FF2B5EF4-FFF2-40B4-BE49-F238E27FC236}">
                <a16:creationId xmlns:a16="http://schemas.microsoft.com/office/drawing/2014/main" id="{D8613DDA-418A-4898-A3C0-8CEE4998B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4411663"/>
            <a:ext cx="4613275"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AF4978BD-0F82-4C75-B763-5F7DEF339ECB}"/>
              </a:ext>
            </a:extLst>
          </p:cNvPr>
          <p:cNvSpPr txBox="1">
            <a:spLocks noChangeArrowheads="1"/>
          </p:cNvSpPr>
          <p:nvPr/>
        </p:nvSpPr>
        <p:spPr bwMode="auto">
          <a:xfrm>
            <a:off x="5170488" y="2957513"/>
            <a:ext cx="3854450"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if(x&lt;80)</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if(x&lt;70)   </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if(x&lt;60)   grade="</a:t>
            </a:r>
            <a:r>
              <a:rPr kumimoji="1" lang="zh-CN" altLang="en-US" b="1" dirty="0">
                <a:solidFill>
                  <a:srgbClr val="002060"/>
                </a:solidFill>
                <a:effectLst>
                  <a:outerShdw blurRad="38100" dist="38100" dir="2700000" algn="tl">
                    <a:srgbClr val="C0C0C0"/>
                  </a:outerShdw>
                </a:effectLst>
                <a:latin typeface="Times New Roman" pitchFamily="18" charset="0"/>
              </a:rPr>
              <a:t>不及格</a:t>
            </a:r>
            <a:r>
              <a:rPr kumimoji="1" lang="en-US" altLang="zh-CN" b="1" dirty="0">
                <a:solidFill>
                  <a:srgbClr val="002060"/>
                </a:solidFill>
                <a:effectLst>
                  <a:outerShdw blurRad="38100" dist="38100" dir="2700000" algn="tl">
                    <a:srgbClr val="C0C0C0"/>
                  </a:outerShdw>
                </a:effectLst>
                <a:latin typeface="Times New Roman" pitchFamily="18" charset="0"/>
              </a:rPr>
              <a:t>";     </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else	   grade="</a:t>
            </a:r>
            <a:r>
              <a:rPr kumimoji="1" lang="zh-CN" altLang="en-US" b="1" dirty="0">
                <a:solidFill>
                  <a:srgbClr val="002060"/>
                </a:solidFill>
                <a:effectLst>
                  <a:outerShdw blurRad="38100" dist="38100" dir="2700000" algn="tl">
                    <a:srgbClr val="C0C0C0"/>
                  </a:outerShdw>
                </a:effectLst>
                <a:latin typeface="Times New Roman" pitchFamily="18" charset="0"/>
              </a:rPr>
              <a:t>及格</a:t>
            </a:r>
            <a:r>
              <a:rPr kumimoji="1" lang="en-US" altLang="zh-CN" b="1" dirty="0">
                <a:solidFill>
                  <a:srgbClr val="002060"/>
                </a:solidFill>
                <a:effectLst>
                  <a:outerShdw blurRad="38100" dist="38100" dir="2700000" algn="tl">
                    <a:srgbClr val="C0C0C0"/>
                  </a:outerShdw>
                </a:effectLst>
                <a:latin typeface="Times New Roman" pitchFamily="18" charset="0"/>
              </a:rPr>
              <a:t>";       </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else	grade="</a:t>
            </a:r>
            <a:r>
              <a:rPr kumimoji="1" lang="zh-CN" altLang="en-US" b="1" dirty="0">
                <a:solidFill>
                  <a:srgbClr val="002060"/>
                </a:solidFill>
                <a:effectLst>
                  <a:outerShdw blurRad="38100" dist="38100" dir="2700000" algn="tl">
                    <a:srgbClr val="C0C0C0"/>
                  </a:outerShdw>
                </a:effectLst>
                <a:latin typeface="Times New Roman" pitchFamily="18" charset="0"/>
              </a:rPr>
              <a:t>中</a:t>
            </a:r>
            <a:r>
              <a:rPr kumimoji="1" lang="en-US" altLang="zh-CN" b="1" dirty="0">
                <a:solidFill>
                  <a:srgbClr val="002060"/>
                </a:solidFill>
                <a:effectLst>
                  <a:outerShdw blurRad="38100" dist="38100" dir="2700000" algn="tl">
                    <a:srgbClr val="C0C0C0"/>
                  </a:outerShdw>
                </a:effectLst>
                <a:latin typeface="Times New Roman" pitchFamily="18" charset="0"/>
              </a:rPr>
              <a:t>";           </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else</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if(x&lt;90)    grade="</a:t>
            </a:r>
            <a:r>
              <a:rPr kumimoji="1" lang="zh-CN" altLang="en-US" b="1" dirty="0">
                <a:solidFill>
                  <a:srgbClr val="002060"/>
                </a:solidFill>
                <a:effectLst>
                  <a:outerShdw blurRad="38100" dist="38100" dir="2700000" algn="tl">
                    <a:srgbClr val="C0C0C0"/>
                  </a:outerShdw>
                </a:effectLst>
                <a:latin typeface="Times New Roman" pitchFamily="18" charset="0"/>
              </a:rPr>
              <a:t>良</a:t>
            </a:r>
            <a:r>
              <a:rPr kumimoji="1" lang="en-US" altLang="zh-CN" b="1" dirty="0">
                <a:solidFill>
                  <a:srgbClr val="002060"/>
                </a:solidFill>
                <a:effectLst>
                  <a:outerShdw blurRad="38100" dist="38100" dir="2700000" algn="tl">
                    <a:srgbClr val="C0C0C0"/>
                  </a:outerShdw>
                </a:effectLst>
                <a:latin typeface="Times New Roman" pitchFamily="18" charset="0"/>
              </a:rPr>
              <a:t>";  </a:t>
            </a:r>
          </a:p>
          <a:p>
            <a:pPr algn="just">
              <a:spcBef>
                <a:spcPts val="600"/>
              </a:spcBef>
              <a:defRPr/>
            </a:pPr>
            <a:r>
              <a:rPr kumimoji="1" lang="en-US" altLang="zh-CN" b="1" dirty="0">
                <a:solidFill>
                  <a:srgbClr val="002060"/>
                </a:solidFill>
                <a:effectLst>
                  <a:outerShdw blurRad="38100" dist="38100" dir="2700000" algn="tl">
                    <a:srgbClr val="C0C0C0"/>
                  </a:outerShdw>
                </a:effectLst>
                <a:latin typeface="Times New Roman" pitchFamily="18" charset="0"/>
              </a:rPr>
              <a:t>    else  	grade="</a:t>
            </a:r>
            <a:r>
              <a:rPr kumimoji="1" lang="zh-CN" altLang="en-US" b="1" dirty="0">
                <a:solidFill>
                  <a:srgbClr val="002060"/>
                </a:solidFill>
                <a:effectLst>
                  <a:outerShdw blurRad="38100" dist="38100" dir="2700000" algn="tl">
                    <a:srgbClr val="C0C0C0"/>
                  </a:outerShdw>
                </a:effectLst>
                <a:latin typeface="Times New Roman" pitchFamily="18" charset="0"/>
              </a:rPr>
              <a:t>优</a:t>
            </a:r>
            <a:r>
              <a:rPr kumimoji="1" lang="en-US" altLang="zh-CN" b="1" dirty="0">
                <a:solidFill>
                  <a:srgbClr val="002060"/>
                </a:solidFill>
                <a:effectLst>
                  <a:outerShdw blurRad="38100" dist="38100" dir="2700000" algn="tl">
                    <a:srgbClr val="C0C0C0"/>
                  </a:outerShdw>
                </a:effectLst>
                <a:latin typeface="Times New Roman" pitchFamily="18" charset="0"/>
              </a:rPr>
              <a:t>";</a:t>
            </a:r>
          </a:p>
        </p:txBody>
      </p:sp>
      <p:sp>
        <p:nvSpPr>
          <p:cNvPr id="12" name="下箭头 1">
            <a:extLst>
              <a:ext uri="{FF2B5EF4-FFF2-40B4-BE49-F238E27FC236}">
                <a16:creationId xmlns:a16="http://schemas.microsoft.com/office/drawing/2014/main" id="{8C9101FE-1CFB-4CD5-8DFA-89B01059ACAA}"/>
              </a:ext>
            </a:extLst>
          </p:cNvPr>
          <p:cNvSpPr/>
          <p:nvPr/>
        </p:nvSpPr>
        <p:spPr bwMode="auto">
          <a:xfrm>
            <a:off x="1476375" y="3759200"/>
            <a:ext cx="368300" cy="458788"/>
          </a:xfrm>
          <a:prstGeom prst="downArrow">
            <a:avLst/>
          </a:prstGeom>
          <a:solidFill>
            <a:srgbClr val="FF0000"/>
          </a:solidFill>
          <a:ln w="63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spAutoFit/>
          </a:bodyPr>
          <a:lstStyle/>
          <a:p>
            <a:pPr eaLnBrk="1" hangingPunct="1">
              <a:defRPr/>
            </a:pPr>
            <a:endParaRPr lang="zh-CN" altLang="en-US">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279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zh-CN" altLang="en-US" sz="2800" kern="1200" dirty="0">
                <a:solidFill>
                  <a:srgbClr val="002060"/>
                </a:solidFill>
                <a:effectLst>
                  <a:outerShdw blurRad="38100" dist="38100" dir="2700000" algn="tl">
                    <a:srgbClr val="C0C0C0"/>
                  </a:outerShdw>
                </a:effectLst>
                <a:cs typeface="+mn-cs"/>
              </a:rPr>
              <a:t>小结</a:t>
            </a:r>
            <a:endParaRPr lang="en-US" altLang="zh-CN" sz="2800" kern="1200" dirty="0">
              <a:solidFill>
                <a:srgbClr val="002060"/>
              </a:solidFill>
              <a:effectLst>
                <a:outerShdw blurRad="38100" dist="38100" dir="2700000" algn="tl">
                  <a:srgbClr val="C0C0C0"/>
                </a:outerShdw>
              </a:effectLst>
              <a:cs typeface="+mn-cs"/>
            </a:endParaRPr>
          </a:p>
        </p:txBody>
      </p:sp>
      <p:grpSp>
        <p:nvGrpSpPr>
          <p:cNvPr id="13" name="Group 2">
            <a:extLst>
              <a:ext uri="{FF2B5EF4-FFF2-40B4-BE49-F238E27FC236}">
                <a16:creationId xmlns:a16="http://schemas.microsoft.com/office/drawing/2014/main" id="{A7FBA5A2-72FE-44E5-8004-A228A12CD91E}"/>
              </a:ext>
            </a:extLst>
          </p:cNvPr>
          <p:cNvGrpSpPr>
            <a:grpSpLocks/>
          </p:cNvGrpSpPr>
          <p:nvPr/>
        </p:nvGrpSpPr>
        <p:grpSpPr bwMode="auto">
          <a:xfrm>
            <a:off x="442913" y="1162280"/>
            <a:ext cx="7848600" cy="5486400"/>
            <a:chOff x="1430" y="5426"/>
            <a:chExt cx="7602" cy="6617"/>
          </a:xfrm>
        </p:grpSpPr>
        <p:sp>
          <p:nvSpPr>
            <p:cNvPr id="14" name="Oval 3">
              <a:extLst>
                <a:ext uri="{FF2B5EF4-FFF2-40B4-BE49-F238E27FC236}">
                  <a16:creationId xmlns:a16="http://schemas.microsoft.com/office/drawing/2014/main" id="{B8E48B34-087D-4F8D-A44D-4EBC83405178}"/>
                </a:ext>
              </a:extLst>
            </p:cNvPr>
            <p:cNvSpPr>
              <a:spLocks noChangeArrowheads="1"/>
            </p:cNvSpPr>
            <p:nvPr/>
          </p:nvSpPr>
          <p:spPr bwMode="auto">
            <a:xfrm>
              <a:off x="4457" y="5426"/>
              <a:ext cx="1635" cy="645"/>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树 结 构</a:t>
              </a:r>
            </a:p>
          </p:txBody>
        </p:sp>
        <p:sp>
          <p:nvSpPr>
            <p:cNvPr id="15" name="Oval 4">
              <a:extLst>
                <a:ext uri="{FF2B5EF4-FFF2-40B4-BE49-F238E27FC236}">
                  <a16:creationId xmlns:a16="http://schemas.microsoft.com/office/drawing/2014/main" id="{333E1AE4-C628-4171-A7E4-A2F8786A8322}"/>
                </a:ext>
              </a:extLst>
            </p:cNvPr>
            <p:cNvSpPr>
              <a:spLocks noChangeArrowheads="1"/>
            </p:cNvSpPr>
            <p:nvPr/>
          </p:nvSpPr>
          <p:spPr bwMode="auto">
            <a:xfrm>
              <a:off x="2658" y="6401"/>
              <a:ext cx="1516" cy="60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树 </a:t>
              </a:r>
            </a:p>
          </p:txBody>
        </p:sp>
        <p:sp>
          <p:nvSpPr>
            <p:cNvPr id="16" name="Oval 5">
              <a:extLst>
                <a:ext uri="{FF2B5EF4-FFF2-40B4-BE49-F238E27FC236}">
                  <a16:creationId xmlns:a16="http://schemas.microsoft.com/office/drawing/2014/main" id="{0690040E-3687-4A43-B444-E3C6EFE5332E}"/>
                </a:ext>
              </a:extLst>
            </p:cNvPr>
            <p:cNvSpPr>
              <a:spLocks noChangeArrowheads="1"/>
            </p:cNvSpPr>
            <p:nvPr/>
          </p:nvSpPr>
          <p:spPr bwMode="auto">
            <a:xfrm>
              <a:off x="6138" y="6401"/>
              <a:ext cx="1516" cy="60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二 叉 树</a:t>
              </a:r>
            </a:p>
          </p:txBody>
        </p:sp>
        <p:sp>
          <p:nvSpPr>
            <p:cNvPr id="17" name="Oval 6">
              <a:extLst>
                <a:ext uri="{FF2B5EF4-FFF2-40B4-BE49-F238E27FC236}">
                  <a16:creationId xmlns:a16="http://schemas.microsoft.com/office/drawing/2014/main" id="{E42E3572-69FF-42C9-BE53-734D4141359B}"/>
                </a:ext>
              </a:extLst>
            </p:cNvPr>
            <p:cNvSpPr>
              <a:spLocks noChangeArrowheads="1"/>
            </p:cNvSpPr>
            <p:nvPr/>
          </p:nvSpPr>
          <p:spPr bwMode="auto">
            <a:xfrm>
              <a:off x="1821" y="7526"/>
              <a:ext cx="1351" cy="54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lIns="36000" tIns="36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逻辑结构</a:t>
              </a:r>
            </a:p>
          </p:txBody>
        </p:sp>
        <p:sp>
          <p:nvSpPr>
            <p:cNvPr id="18" name="Oval 7">
              <a:extLst>
                <a:ext uri="{FF2B5EF4-FFF2-40B4-BE49-F238E27FC236}">
                  <a16:creationId xmlns:a16="http://schemas.microsoft.com/office/drawing/2014/main" id="{47AA6DB6-8DAE-4C06-BB1E-D9C4A23D3C04}"/>
                </a:ext>
              </a:extLst>
            </p:cNvPr>
            <p:cNvSpPr>
              <a:spLocks noChangeArrowheads="1"/>
            </p:cNvSpPr>
            <p:nvPr/>
          </p:nvSpPr>
          <p:spPr bwMode="auto">
            <a:xfrm>
              <a:off x="5302" y="7586"/>
              <a:ext cx="1351" cy="54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lIns="36000" tIns="36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逻辑结构</a:t>
              </a:r>
            </a:p>
          </p:txBody>
        </p:sp>
        <p:sp>
          <p:nvSpPr>
            <p:cNvPr id="19" name="Oval 8">
              <a:extLst>
                <a:ext uri="{FF2B5EF4-FFF2-40B4-BE49-F238E27FC236}">
                  <a16:creationId xmlns:a16="http://schemas.microsoft.com/office/drawing/2014/main" id="{42841B2D-876F-401B-B5C7-1C29D6CBB556}"/>
                </a:ext>
              </a:extLst>
            </p:cNvPr>
            <p:cNvSpPr>
              <a:spLocks noChangeArrowheads="1"/>
            </p:cNvSpPr>
            <p:nvPr/>
          </p:nvSpPr>
          <p:spPr bwMode="auto">
            <a:xfrm>
              <a:off x="3623" y="7556"/>
              <a:ext cx="1351" cy="54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lIns="36000" tIns="36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存储结构</a:t>
              </a:r>
            </a:p>
          </p:txBody>
        </p:sp>
        <p:sp>
          <p:nvSpPr>
            <p:cNvPr id="20" name="Oval 9">
              <a:extLst>
                <a:ext uri="{FF2B5EF4-FFF2-40B4-BE49-F238E27FC236}">
                  <a16:creationId xmlns:a16="http://schemas.microsoft.com/office/drawing/2014/main" id="{6F820DCE-8E2D-403A-BABD-99DBD821CF3C}"/>
                </a:ext>
              </a:extLst>
            </p:cNvPr>
            <p:cNvSpPr>
              <a:spLocks noChangeArrowheads="1"/>
            </p:cNvSpPr>
            <p:nvPr/>
          </p:nvSpPr>
          <p:spPr bwMode="auto">
            <a:xfrm>
              <a:off x="7388" y="7601"/>
              <a:ext cx="1351" cy="540"/>
            </a:xfrm>
            <a:prstGeom prst="ellipse">
              <a:avLst/>
            </a:prstGeom>
            <a:solidFill>
              <a:srgbClr val="FFFFFF"/>
            </a:solidFill>
            <a:ln w="9525">
              <a:solidFill>
                <a:srgbClr val="000000"/>
              </a:solidFill>
              <a:round/>
              <a:headEnd/>
              <a:tailEnd/>
            </a:ln>
            <a:effectLst>
              <a:outerShdw dist="50800" dir="5400000" algn="ctr" rotWithShape="0">
                <a:srgbClr val="808080"/>
              </a:outerShdw>
            </a:effectLst>
          </p:spPr>
          <p:txBody>
            <a:bodyPr lIns="36000" tIns="36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存储结构</a:t>
              </a:r>
            </a:p>
          </p:txBody>
        </p:sp>
        <p:sp>
          <p:nvSpPr>
            <p:cNvPr id="21" name="Text Box 10">
              <a:extLst>
                <a:ext uri="{FF2B5EF4-FFF2-40B4-BE49-F238E27FC236}">
                  <a16:creationId xmlns:a16="http://schemas.microsoft.com/office/drawing/2014/main" id="{0B66ED52-96C1-4DCA-820D-4EC2CC84CB9C}"/>
                </a:ext>
              </a:extLst>
            </p:cNvPr>
            <p:cNvSpPr txBox="1">
              <a:spLocks noChangeArrowheads="1"/>
            </p:cNvSpPr>
            <p:nvPr/>
          </p:nvSpPr>
          <p:spPr bwMode="auto">
            <a:xfrm>
              <a:off x="1430" y="857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树的定义</a:t>
              </a:r>
            </a:p>
          </p:txBody>
        </p:sp>
        <p:sp>
          <p:nvSpPr>
            <p:cNvPr id="22" name="Text Box 11">
              <a:extLst>
                <a:ext uri="{FF2B5EF4-FFF2-40B4-BE49-F238E27FC236}">
                  <a16:creationId xmlns:a16="http://schemas.microsoft.com/office/drawing/2014/main" id="{1F9556EB-E8DF-46B8-91DE-50CB5932CC25}"/>
                </a:ext>
              </a:extLst>
            </p:cNvPr>
            <p:cNvSpPr txBox="1">
              <a:spLocks noChangeArrowheads="1"/>
            </p:cNvSpPr>
            <p:nvPr/>
          </p:nvSpPr>
          <p:spPr bwMode="auto">
            <a:xfrm>
              <a:off x="2016" y="857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基本术语</a:t>
              </a:r>
            </a:p>
          </p:txBody>
        </p:sp>
        <p:sp>
          <p:nvSpPr>
            <p:cNvPr id="23" name="Text Box 12">
              <a:extLst>
                <a:ext uri="{FF2B5EF4-FFF2-40B4-BE49-F238E27FC236}">
                  <a16:creationId xmlns:a16="http://schemas.microsoft.com/office/drawing/2014/main" id="{6CEC23F0-4232-4499-9A79-24A32A55B32C}"/>
                </a:ext>
              </a:extLst>
            </p:cNvPr>
            <p:cNvSpPr txBox="1">
              <a:spLocks noChangeArrowheads="1"/>
            </p:cNvSpPr>
            <p:nvPr/>
          </p:nvSpPr>
          <p:spPr bwMode="auto">
            <a:xfrm>
              <a:off x="2631" y="8576"/>
              <a:ext cx="284" cy="1590"/>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抽象数据类型</a:t>
              </a:r>
            </a:p>
          </p:txBody>
        </p:sp>
        <p:sp>
          <p:nvSpPr>
            <p:cNvPr id="24" name="Text Box 13">
              <a:extLst>
                <a:ext uri="{FF2B5EF4-FFF2-40B4-BE49-F238E27FC236}">
                  <a16:creationId xmlns:a16="http://schemas.microsoft.com/office/drawing/2014/main" id="{8A124EE3-5957-4844-AD1E-F84E883D073B}"/>
                </a:ext>
              </a:extLst>
            </p:cNvPr>
            <p:cNvSpPr txBox="1">
              <a:spLocks noChangeArrowheads="1"/>
            </p:cNvSpPr>
            <p:nvPr/>
          </p:nvSpPr>
          <p:spPr bwMode="auto">
            <a:xfrm>
              <a:off x="3726"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双亲表示法</a:t>
              </a:r>
            </a:p>
          </p:txBody>
        </p:sp>
        <p:sp>
          <p:nvSpPr>
            <p:cNvPr id="25" name="Text Box 14">
              <a:extLst>
                <a:ext uri="{FF2B5EF4-FFF2-40B4-BE49-F238E27FC236}">
                  <a16:creationId xmlns:a16="http://schemas.microsoft.com/office/drawing/2014/main" id="{0B45ED36-D50B-48A2-8979-18894E92FCC8}"/>
                </a:ext>
              </a:extLst>
            </p:cNvPr>
            <p:cNvSpPr txBox="1">
              <a:spLocks noChangeArrowheads="1"/>
            </p:cNvSpPr>
            <p:nvPr/>
          </p:nvSpPr>
          <p:spPr bwMode="auto">
            <a:xfrm>
              <a:off x="4192"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孩子表示法</a:t>
              </a:r>
            </a:p>
          </p:txBody>
        </p:sp>
        <p:sp>
          <p:nvSpPr>
            <p:cNvPr id="26" name="Text Box 15">
              <a:extLst>
                <a:ext uri="{FF2B5EF4-FFF2-40B4-BE49-F238E27FC236}">
                  <a16:creationId xmlns:a16="http://schemas.microsoft.com/office/drawing/2014/main" id="{06BE569E-A41F-4E99-843A-ADEB5E7BF66A}"/>
                </a:ext>
              </a:extLst>
            </p:cNvPr>
            <p:cNvSpPr txBox="1">
              <a:spLocks noChangeArrowheads="1"/>
            </p:cNvSpPr>
            <p:nvPr/>
          </p:nvSpPr>
          <p:spPr bwMode="auto">
            <a:xfrm>
              <a:off x="4687"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88000"/>
                </a:lnSpc>
                <a:spcBef>
                  <a:spcPct val="0"/>
                </a:spcBef>
                <a:buClrTx/>
                <a:buSzTx/>
                <a:buFontTx/>
                <a:buNone/>
              </a:pPr>
              <a:r>
                <a:rPr lang="zh-CN" altLang="en-US" sz="1400" b="1">
                  <a:solidFill>
                    <a:srgbClr val="002060"/>
                  </a:solidFill>
                  <a:latin typeface="Times New Roman" panose="02020603050405020304" pitchFamily="18" charset="0"/>
                </a:rPr>
                <a:t>孩子兄弟表示法</a:t>
              </a:r>
            </a:p>
          </p:txBody>
        </p:sp>
        <p:sp>
          <p:nvSpPr>
            <p:cNvPr id="27" name="Text Box 16">
              <a:extLst>
                <a:ext uri="{FF2B5EF4-FFF2-40B4-BE49-F238E27FC236}">
                  <a16:creationId xmlns:a16="http://schemas.microsoft.com/office/drawing/2014/main" id="{1A3A143A-4A93-451E-9441-917029DF44EE}"/>
                </a:ext>
              </a:extLst>
            </p:cNvPr>
            <p:cNvSpPr txBox="1">
              <a:spLocks noChangeArrowheads="1"/>
            </p:cNvSpPr>
            <p:nvPr/>
          </p:nvSpPr>
          <p:spPr bwMode="auto">
            <a:xfrm>
              <a:off x="5195"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二叉树的定义</a:t>
              </a:r>
            </a:p>
          </p:txBody>
        </p:sp>
        <p:sp>
          <p:nvSpPr>
            <p:cNvPr id="28" name="Text Box 17">
              <a:extLst>
                <a:ext uri="{FF2B5EF4-FFF2-40B4-BE49-F238E27FC236}">
                  <a16:creationId xmlns:a16="http://schemas.microsoft.com/office/drawing/2014/main" id="{AB86DC40-8DBF-480B-98D8-8AE9F2D21468}"/>
                </a:ext>
              </a:extLst>
            </p:cNvPr>
            <p:cNvSpPr txBox="1">
              <a:spLocks noChangeArrowheads="1"/>
            </p:cNvSpPr>
            <p:nvPr/>
          </p:nvSpPr>
          <p:spPr bwMode="auto">
            <a:xfrm>
              <a:off x="5570"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特殊的二叉树</a:t>
              </a:r>
            </a:p>
          </p:txBody>
        </p:sp>
        <p:sp>
          <p:nvSpPr>
            <p:cNvPr id="29" name="Text Box 18">
              <a:extLst>
                <a:ext uri="{FF2B5EF4-FFF2-40B4-BE49-F238E27FC236}">
                  <a16:creationId xmlns:a16="http://schemas.microsoft.com/office/drawing/2014/main" id="{57944447-9B42-47C4-A6B8-4019A7D68481}"/>
                </a:ext>
              </a:extLst>
            </p:cNvPr>
            <p:cNvSpPr txBox="1">
              <a:spLocks noChangeArrowheads="1"/>
            </p:cNvSpPr>
            <p:nvPr/>
          </p:nvSpPr>
          <p:spPr bwMode="auto">
            <a:xfrm>
              <a:off x="5944"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二叉树的性质</a:t>
              </a:r>
            </a:p>
          </p:txBody>
        </p:sp>
        <p:sp>
          <p:nvSpPr>
            <p:cNvPr id="30" name="Text Box 19">
              <a:extLst>
                <a:ext uri="{FF2B5EF4-FFF2-40B4-BE49-F238E27FC236}">
                  <a16:creationId xmlns:a16="http://schemas.microsoft.com/office/drawing/2014/main" id="{1D4685F4-61D9-4C65-A7D7-174B19FFE28B}"/>
                </a:ext>
              </a:extLst>
            </p:cNvPr>
            <p:cNvSpPr txBox="1">
              <a:spLocks noChangeArrowheads="1"/>
            </p:cNvSpPr>
            <p:nvPr/>
          </p:nvSpPr>
          <p:spPr bwMode="auto">
            <a:xfrm>
              <a:off x="6319"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抽象数据类型</a:t>
              </a:r>
            </a:p>
          </p:txBody>
        </p:sp>
        <p:sp>
          <p:nvSpPr>
            <p:cNvPr id="31" name="Text Box 20">
              <a:extLst>
                <a:ext uri="{FF2B5EF4-FFF2-40B4-BE49-F238E27FC236}">
                  <a16:creationId xmlns:a16="http://schemas.microsoft.com/office/drawing/2014/main" id="{1182CEC5-932F-4CBF-916D-01D417D9827B}"/>
                </a:ext>
              </a:extLst>
            </p:cNvPr>
            <p:cNvSpPr txBox="1">
              <a:spLocks noChangeArrowheads="1"/>
            </p:cNvSpPr>
            <p:nvPr/>
          </p:nvSpPr>
          <p:spPr bwMode="auto">
            <a:xfrm>
              <a:off x="7324"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顺序存储结构</a:t>
              </a:r>
            </a:p>
          </p:txBody>
        </p:sp>
        <p:sp>
          <p:nvSpPr>
            <p:cNvPr id="32" name="Text Box 21">
              <a:extLst>
                <a:ext uri="{FF2B5EF4-FFF2-40B4-BE49-F238E27FC236}">
                  <a16:creationId xmlns:a16="http://schemas.microsoft.com/office/drawing/2014/main" id="{ACEA7E0D-055C-4F2E-87AB-1F47E6FB5811}"/>
                </a:ext>
              </a:extLst>
            </p:cNvPr>
            <p:cNvSpPr txBox="1">
              <a:spLocks noChangeArrowheads="1"/>
            </p:cNvSpPr>
            <p:nvPr/>
          </p:nvSpPr>
          <p:spPr bwMode="auto">
            <a:xfrm>
              <a:off x="7790"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二叉链表</a:t>
              </a:r>
            </a:p>
          </p:txBody>
        </p:sp>
        <p:sp>
          <p:nvSpPr>
            <p:cNvPr id="33" name="Text Box 22">
              <a:extLst>
                <a:ext uri="{FF2B5EF4-FFF2-40B4-BE49-F238E27FC236}">
                  <a16:creationId xmlns:a16="http://schemas.microsoft.com/office/drawing/2014/main" id="{ED462380-9EA2-42C5-901D-5B7D92045C82}"/>
                </a:ext>
              </a:extLst>
            </p:cNvPr>
            <p:cNvSpPr txBox="1">
              <a:spLocks noChangeArrowheads="1"/>
            </p:cNvSpPr>
            <p:nvPr/>
          </p:nvSpPr>
          <p:spPr bwMode="auto">
            <a:xfrm>
              <a:off x="5106" y="10646"/>
              <a:ext cx="1155" cy="79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96000"/>
                </a:lnSpc>
                <a:spcBef>
                  <a:spcPct val="0"/>
                </a:spcBef>
                <a:buClrTx/>
                <a:buSzTx/>
                <a:buFontTx/>
                <a:buNone/>
              </a:pPr>
              <a:r>
                <a:rPr lang="zh-CN" altLang="en-US" sz="1200" b="1">
                  <a:solidFill>
                    <a:srgbClr val="002060"/>
                  </a:solidFill>
                  <a:latin typeface="Times New Roman" panose="02020603050405020304" pitchFamily="18" charset="0"/>
                </a:rPr>
                <a:t>⑴斜树</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⑵满二叉树</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⑶完全二叉树</a:t>
              </a:r>
            </a:p>
          </p:txBody>
        </p:sp>
        <p:sp>
          <p:nvSpPr>
            <p:cNvPr id="34" name="Text Box 23">
              <a:extLst>
                <a:ext uri="{FF2B5EF4-FFF2-40B4-BE49-F238E27FC236}">
                  <a16:creationId xmlns:a16="http://schemas.microsoft.com/office/drawing/2014/main" id="{A439E37A-EA3C-4B39-94F4-6FCE55929393}"/>
                </a:ext>
              </a:extLst>
            </p:cNvPr>
            <p:cNvSpPr txBox="1">
              <a:spLocks noChangeArrowheads="1"/>
            </p:cNvSpPr>
            <p:nvPr/>
          </p:nvSpPr>
          <p:spPr bwMode="auto">
            <a:xfrm>
              <a:off x="8269"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三叉链表</a:t>
              </a:r>
            </a:p>
          </p:txBody>
        </p:sp>
        <p:sp>
          <p:nvSpPr>
            <p:cNvPr id="35" name="Text Box 24">
              <a:extLst>
                <a:ext uri="{FF2B5EF4-FFF2-40B4-BE49-F238E27FC236}">
                  <a16:creationId xmlns:a16="http://schemas.microsoft.com/office/drawing/2014/main" id="{CE12B6AC-3273-43BF-AF95-EA66E4702CD3}"/>
                </a:ext>
              </a:extLst>
            </p:cNvPr>
            <p:cNvSpPr txBox="1">
              <a:spLocks noChangeArrowheads="1"/>
            </p:cNvSpPr>
            <p:nvPr/>
          </p:nvSpPr>
          <p:spPr bwMode="auto">
            <a:xfrm>
              <a:off x="8748"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线索链表</a:t>
              </a:r>
            </a:p>
          </p:txBody>
        </p:sp>
        <p:sp>
          <p:nvSpPr>
            <p:cNvPr id="36" name="Text Box 25">
              <a:extLst>
                <a:ext uri="{FF2B5EF4-FFF2-40B4-BE49-F238E27FC236}">
                  <a16:creationId xmlns:a16="http://schemas.microsoft.com/office/drawing/2014/main" id="{ACE400EC-C4B8-47E3-BB27-E95FC4086348}"/>
                </a:ext>
              </a:extLst>
            </p:cNvPr>
            <p:cNvSpPr txBox="1">
              <a:spLocks noChangeArrowheads="1"/>
            </p:cNvSpPr>
            <p:nvPr/>
          </p:nvSpPr>
          <p:spPr bwMode="auto">
            <a:xfrm>
              <a:off x="3217" y="8591"/>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44000"/>
                </a:lnSpc>
                <a:spcBef>
                  <a:spcPct val="0"/>
                </a:spcBef>
                <a:buClrTx/>
                <a:buSzTx/>
                <a:buFontTx/>
                <a:buNone/>
              </a:pPr>
              <a:r>
                <a:rPr lang="zh-CN" altLang="en-US" sz="1400" b="1">
                  <a:solidFill>
                    <a:srgbClr val="002060"/>
                  </a:solidFill>
                  <a:latin typeface="Times New Roman" panose="02020603050405020304" pitchFamily="18" charset="0"/>
                </a:rPr>
                <a:t>树的遍历</a:t>
              </a:r>
            </a:p>
          </p:txBody>
        </p:sp>
        <p:sp>
          <p:nvSpPr>
            <p:cNvPr id="37" name="Text Box 26">
              <a:extLst>
                <a:ext uri="{FF2B5EF4-FFF2-40B4-BE49-F238E27FC236}">
                  <a16:creationId xmlns:a16="http://schemas.microsoft.com/office/drawing/2014/main" id="{0B30A230-E152-4E70-AE0B-1AABF5755FB5}"/>
                </a:ext>
              </a:extLst>
            </p:cNvPr>
            <p:cNvSpPr txBox="1">
              <a:spLocks noChangeArrowheads="1"/>
            </p:cNvSpPr>
            <p:nvPr/>
          </p:nvSpPr>
          <p:spPr bwMode="auto">
            <a:xfrm>
              <a:off x="2827" y="10631"/>
              <a:ext cx="1050" cy="79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96000"/>
                </a:lnSpc>
                <a:spcBef>
                  <a:spcPct val="0"/>
                </a:spcBef>
                <a:buClrTx/>
                <a:buSzTx/>
                <a:buFontTx/>
                <a:buNone/>
              </a:pPr>
              <a:r>
                <a:rPr lang="zh-CN" altLang="en-US" sz="1200" b="1">
                  <a:solidFill>
                    <a:srgbClr val="002060"/>
                  </a:solidFill>
                  <a:latin typeface="Times New Roman" panose="02020603050405020304" pitchFamily="18" charset="0"/>
                </a:rPr>
                <a:t>⑴先序遍历</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⑵后序遍历</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⑶层序遍历</a:t>
              </a:r>
            </a:p>
          </p:txBody>
        </p:sp>
        <p:sp>
          <p:nvSpPr>
            <p:cNvPr id="38" name="Text Box 27">
              <a:extLst>
                <a:ext uri="{FF2B5EF4-FFF2-40B4-BE49-F238E27FC236}">
                  <a16:creationId xmlns:a16="http://schemas.microsoft.com/office/drawing/2014/main" id="{C1177AAB-A08B-4472-B943-49EE1351D604}"/>
                </a:ext>
              </a:extLst>
            </p:cNvPr>
            <p:cNvSpPr txBox="1">
              <a:spLocks noChangeArrowheads="1"/>
            </p:cNvSpPr>
            <p:nvPr/>
          </p:nvSpPr>
          <p:spPr bwMode="auto">
            <a:xfrm>
              <a:off x="6680" y="8606"/>
              <a:ext cx="284" cy="1587"/>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04000"/>
                </a:lnSpc>
                <a:spcBef>
                  <a:spcPct val="0"/>
                </a:spcBef>
                <a:buClrTx/>
                <a:buSzTx/>
                <a:buFontTx/>
                <a:buNone/>
              </a:pPr>
              <a:r>
                <a:rPr lang="zh-CN" altLang="en-US" sz="1400" b="1">
                  <a:solidFill>
                    <a:srgbClr val="002060"/>
                  </a:solidFill>
                  <a:latin typeface="Times New Roman" panose="02020603050405020304" pitchFamily="18" charset="0"/>
                </a:rPr>
                <a:t>二叉树的遍历</a:t>
              </a:r>
            </a:p>
          </p:txBody>
        </p:sp>
        <p:sp>
          <p:nvSpPr>
            <p:cNvPr id="39" name="Text Box 28">
              <a:extLst>
                <a:ext uri="{FF2B5EF4-FFF2-40B4-BE49-F238E27FC236}">
                  <a16:creationId xmlns:a16="http://schemas.microsoft.com/office/drawing/2014/main" id="{110FC676-59E7-4422-8D8E-CEB604E51215}"/>
                </a:ext>
              </a:extLst>
            </p:cNvPr>
            <p:cNvSpPr txBox="1">
              <a:spLocks noChangeArrowheads="1"/>
            </p:cNvSpPr>
            <p:nvPr/>
          </p:nvSpPr>
          <p:spPr bwMode="auto">
            <a:xfrm>
              <a:off x="6322" y="10631"/>
              <a:ext cx="1005" cy="1003"/>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96000"/>
                </a:lnSpc>
                <a:spcBef>
                  <a:spcPct val="0"/>
                </a:spcBef>
                <a:buClrTx/>
                <a:buSzTx/>
                <a:buFontTx/>
                <a:buNone/>
              </a:pPr>
              <a:r>
                <a:rPr lang="zh-CN" altLang="en-US" sz="1200" b="1">
                  <a:solidFill>
                    <a:srgbClr val="002060"/>
                  </a:solidFill>
                  <a:latin typeface="Times New Roman" panose="02020603050405020304" pitchFamily="18" charset="0"/>
                </a:rPr>
                <a:t>⑴先序遍历</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⑵中序遍历</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⑶后序遍历</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⑷层序遍历</a:t>
              </a:r>
            </a:p>
          </p:txBody>
        </p:sp>
        <p:sp>
          <p:nvSpPr>
            <p:cNvPr id="40" name="Text Box 29">
              <a:extLst>
                <a:ext uri="{FF2B5EF4-FFF2-40B4-BE49-F238E27FC236}">
                  <a16:creationId xmlns:a16="http://schemas.microsoft.com/office/drawing/2014/main" id="{0DFA4B97-B4A8-4F9B-9838-09DB6A7FB2A7}"/>
                </a:ext>
              </a:extLst>
            </p:cNvPr>
            <p:cNvSpPr txBox="1">
              <a:spLocks noChangeArrowheads="1"/>
            </p:cNvSpPr>
            <p:nvPr/>
          </p:nvSpPr>
          <p:spPr bwMode="auto">
            <a:xfrm>
              <a:off x="7448" y="10632"/>
              <a:ext cx="988" cy="100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96000"/>
                </a:lnSpc>
                <a:spcBef>
                  <a:spcPct val="0"/>
                </a:spcBef>
                <a:buClrTx/>
                <a:buSzTx/>
                <a:buFontTx/>
                <a:buNone/>
              </a:pPr>
              <a:r>
                <a:rPr lang="zh-CN" altLang="en-US" sz="1200" b="1">
                  <a:solidFill>
                    <a:srgbClr val="002060"/>
                  </a:solidFill>
                  <a:latin typeface="Times New Roman" panose="02020603050405020304" pitchFamily="18" charset="0"/>
                </a:rPr>
                <a:t>⑴遍历操作的实现</a:t>
              </a:r>
            </a:p>
            <a:p>
              <a:pPr>
                <a:lnSpc>
                  <a:spcPct val="96000"/>
                </a:lnSpc>
                <a:spcBef>
                  <a:spcPct val="0"/>
                </a:spcBef>
                <a:buClrTx/>
                <a:buSzTx/>
                <a:buFontTx/>
                <a:buNone/>
              </a:pPr>
              <a:r>
                <a:rPr lang="zh-CN" altLang="en-US" sz="1200" b="1">
                  <a:solidFill>
                    <a:srgbClr val="002060"/>
                  </a:solidFill>
                  <a:latin typeface="Times New Roman" panose="02020603050405020304" pitchFamily="18" charset="0"/>
                </a:rPr>
                <a:t>⑵基于遍历的其他算法</a:t>
              </a:r>
            </a:p>
          </p:txBody>
        </p:sp>
        <p:sp>
          <p:nvSpPr>
            <p:cNvPr id="41" name="Line 30">
              <a:extLst>
                <a:ext uri="{FF2B5EF4-FFF2-40B4-BE49-F238E27FC236}">
                  <a16:creationId xmlns:a16="http://schemas.microsoft.com/office/drawing/2014/main" id="{E5777672-3CDB-4C9F-A095-53FB55B6A45C}"/>
                </a:ext>
              </a:extLst>
            </p:cNvPr>
            <p:cNvSpPr>
              <a:spLocks noChangeShapeType="1"/>
            </p:cNvSpPr>
            <p:nvPr/>
          </p:nvSpPr>
          <p:spPr bwMode="auto">
            <a:xfrm>
              <a:off x="3364" y="10196"/>
              <a:ext cx="0" cy="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1">
              <a:extLst>
                <a:ext uri="{FF2B5EF4-FFF2-40B4-BE49-F238E27FC236}">
                  <a16:creationId xmlns:a16="http://schemas.microsoft.com/office/drawing/2014/main" id="{0F809842-7D73-4A54-A847-A45A5775DA68}"/>
                </a:ext>
              </a:extLst>
            </p:cNvPr>
            <p:cNvSpPr>
              <a:spLocks noChangeShapeType="1"/>
            </p:cNvSpPr>
            <p:nvPr/>
          </p:nvSpPr>
          <p:spPr bwMode="auto">
            <a:xfrm>
              <a:off x="5718" y="10196"/>
              <a:ext cx="0" cy="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2">
              <a:extLst>
                <a:ext uri="{FF2B5EF4-FFF2-40B4-BE49-F238E27FC236}">
                  <a16:creationId xmlns:a16="http://schemas.microsoft.com/office/drawing/2014/main" id="{5FB758C0-F99E-4EEE-96A8-7BB8B9BD41BB}"/>
                </a:ext>
              </a:extLst>
            </p:cNvPr>
            <p:cNvSpPr>
              <a:spLocks noChangeShapeType="1"/>
            </p:cNvSpPr>
            <p:nvPr/>
          </p:nvSpPr>
          <p:spPr bwMode="auto">
            <a:xfrm>
              <a:off x="6814" y="10211"/>
              <a:ext cx="0" cy="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3">
              <a:extLst>
                <a:ext uri="{FF2B5EF4-FFF2-40B4-BE49-F238E27FC236}">
                  <a16:creationId xmlns:a16="http://schemas.microsoft.com/office/drawing/2014/main" id="{68CE835F-45A7-4F7D-BAFF-D0AECC5753D8}"/>
                </a:ext>
              </a:extLst>
            </p:cNvPr>
            <p:cNvSpPr>
              <a:spLocks noChangeShapeType="1"/>
            </p:cNvSpPr>
            <p:nvPr/>
          </p:nvSpPr>
          <p:spPr bwMode="auto">
            <a:xfrm>
              <a:off x="7938" y="10181"/>
              <a:ext cx="0" cy="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Freeform 34">
              <a:extLst>
                <a:ext uri="{FF2B5EF4-FFF2-40B4-BE49-F238E27FC236}">
                  <a16:creationId xmlns:a16="http://schemas.microsoft.com/office/drawing/2014/main" id="{3E1EE2F0-FDF0-4B40-A9FA-1B7C355FB330}"/>
                </a:ext>
              </a:extLst>
            </p:cNvPr>
            <p:cNvSpPr>
              <a:spLocks/>
            </p:cNvSpPr>
            <p:nvPr/>
          </p:nvSpPr>
          <p:spPr bwMode="auto">
            <a:xfrm>
              <a:off x="3785" y="5956"/>
              <a:ext cx="806" cy="476"/>
            </a:xfrm>
            <a:custGeom>
              <a:avLst/>
              <a:gdLst>
                <a:gd name="T0" fmla="*/ 1216 w 795"/>
                <a:gd name="T1" fmla="*/ 0 h 614"/>
                <a:gd name="T2" fmla="*/ 0 w 795"/>
                <a:gd name="T3" fmla="*/ 2 h 614"/>
                <a:gd name="T4" fmla="*/ 0 60000 65536"/>
                <a:gd name="T5" fmla="*/ 0 60000 65536"/>
              </a:gdLst>
              <a:ahLst/>
              <a:cxnLst>
                <a:cxn ang="T4">
                  <a:pos x="T0" y="T1"/>
                </a:cxn>
                <a:cxn ang="T5">
                  <a:pos x="T2" y="T3"/>
                </a:cxn>
              </a:cxnLst>
              <a:rect l="0" t="0" r="r" b="b"/>
              <a:pathLst>
                <a:path w="795" h="614">
                  <a:moveTo>
                    <a:pt x="795" y="0"/>
                  </a:moveTo>
                  <a:lnTo>
                    <a:pt x="0" y="614"/>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35">
              <a:extLst>
                <a:ext uri="{FF2B5EF4-FFF2-40B4-BE49-F238E27FC236}">
                  <a16:creationId xmlns:a16="http://schemas.microsoft.com/office/drawing/2014/main" id="{4E3C1DBF-9BC1-4967-A447-0FE3D83020F9}"/>
                </a:ext>
              </a:extLst>
            </p:cNvPr>
            <p:cNvSpPr>
              <a:spLocks/>
            </p:cNvSpPr>
            <p:nvPr/>
          </p:nvSpPr>
          <p:spPr bwMode="auto">
            <a:xfrm>
              <a:off x="2389" y="6912"/>
              <a:ext cx="496" cy="615"/>
            </a:xfrm>
            <a:custGeom>
              <a:avLst/>
              <a:gdLst>
                <a:gd name="T0" fmla="*/ 496 w 496"/>
                <a:gd name="T1" fmla="*/ 0 h 554"/>
                <a:gd name="T2" fmla="*/ 0 w 496"/>
                <a:gd name="T3" fmla="*/ 14117 h 554"/>
                <a:gd name="T4" fmla="*/ 0 60000 65536"/>
                <a:gd name="T5" fmla="*/ 0 60000 65536"/>
              </a:gdLst>
              <a:ahLst/>
              <a:cxnLst>
                <a:cxn ang="T4">
                  <a:pos x="T0" y="T1"/>
                </a:cxn>
                <a:cxn ang="T5">
                  <a:pos x="T2" y="T3"/>
                </a:cxn>
              </a:cxnLst>
              <a:rect l="0" t="0" r="r" b="b"/>
              <a:pathLst>
                <a:path w="496" h="554">
                  <a:moveTo>
                    <a:pt x="496" y="0"/>
                  </a:moveTo>
                  <a:lnTo>
                    <a:pt x="0" y="554"/>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36">
              <a:extLst>
                <a:ext uri="{FF2B5EF4-FFF2-40B4-BE49-F238E27FC236}">
                  <a16:creationId xmlns:a16="http://schemas.microsoft.com/office/drawing/2014/main" id="{CEFF2410-6866-49A7-8D75-BCA52816757F}"/>
                </a:ext>
              </a:extLst>
            </p:cNvPr>
            <p:cNvSpPr>
              <a:spLocks/>
            </p:cNvSpPr>
            <p:nvPr/>
          </p:nvSpPr>
          <p:spPr bwMode="auto">
            <a:xfrm>
              <a:off x="3950" y="6957"/>
              <a:ext cx="345" cy="585"/>
            </a:xfrm>
            <a:custGeom>
              <a:avLst/>
              <a:gdLst>
                <a:gd name="T0" fmla="*/ 0 w 480"/>
                <a:gd name="T1" fmla="*/ 0 h 585"/>
                <a:gd name="T2" fmla="*/ 1 w 480"/>
                <a:gd name="T3" fmla="*/ 585 h 585"/>
                <a:gd name="T4" fmla="*/ 0 60000 65536"/>
                <a:gd name="T5" fmla="*/ 0 60000 65536"/>
              </a:gdLst>
              <a:ahLst/>
              <a:cxnLst>
                <a:cxn ang="T4">
                  <a:pos x="T0" y="T1"/>
                </a:cxn>
                <a:cxn ang="T5">
                  <a:pos x="T2" y="T3"/>
                </a:cxn>
              </a:cxnLst>
              <a:rect l="0" t="0" r="r" b="b"/>
              <a:pathLst>
                <a:path w="480" h="585">
                  <a:moveTo>
                    <a:pt x="0" y="0"/>
                  </a:moveTo>
                  <a:lnTo>
                    <a:pt x="480" y="58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37">
              <a:extLst>
                <a:ext uri="{FF2B5EF4-FFF2-40B4-BE49-F238E27FC236}">
                  <a16:creationId xmlns:a16="http://schemas.microsoft.com/office/drawing/2014/main" id="{8EEC0762-9002-46B4-B050-8B9B3E69124F}"/>
                </a:ext>
              </a:extLst>
            </p:cNvPr>
            <p:cNvSpPr>
              <a:spLocks/>
            </p:cNvSpPr>
            <p:nvPr/>
          </p:nvSpPr>
          <p:spPr bwMode="auto">
            <a:xfrm>
              <a:off x="5990" y="6957"/>
              <a:ext cx="405" cy="600"/>
            </a:xfrm>
            <a:custGeom>
              <a:avLst/>
              <a:gdLst>
                <a:gd name="T0" fmla="*/ 405 w 405"/>
                <a:gd name="T1" fmla="*/ 0 h 600"/>
                <a:gd name="T2" fmla="*/ 0 w 405"/>
                <a:gd name="T3" fmla="*/ 600 h 600"/>
                <a:gd name="T4" fmla="*/ 0 60000 65536"/>
                <a:gd name="T5" fmla="*/ 0 60000 65536"/>
              </a:gdLst>
              <a:ahLst/>
              <a:cxnLst>
                <a:cxn ang="T4">
                  <a:pos x="T0" y="T1"/>
                </a:cxn>
                <a:cxn ang="T5">
                  <a:pos x="T2" y="T3"/>
                </a:cxn>
              </a:cxnLst>
              <a:rect l="0" t="0" r="r" b="b"/>
              <a:pathLst>
                <a:path w="405" h="600">
                  <a:moveTo>
                    <a:pt x="405" y="0"/>
                  </a:moveTo>
                  <a:lnTo>
                    <a:pt x="0" y="60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38">
              <a:extLst>
                <a:ext uri="{FF2B5EF4-FFF2-40B4-BE49-F238E27FC236}">
                  <a16:creationId xmlns:a16="http://schemas.microsoft.com/office/drawing/2014/main" id="{1EDF3B9B-CBCE-4CEA-9D54-FDFF021A21F3}"/>
                </a:ext>
              </a:extLst>
            </p:cNvPr>
            <p:cNvSpPr>
              <a:spLocks/>
            </p:cNvSpPr>
            <p:nvPr/>
          </p:nvSpPr>
          <p:spPr bwMode="auto">
            <a:xfrm>
              <a:off x="7430" y="6912"/>
              <a:ext cx="420" cy="675"/>
            </a:xfrm>
            <a:custGeom>
              <a:avLst/>
              <a:gdLst>
                <a:gd name="T0" fmla="*/ 0 w 420"/>
                <a:gd name="T1" fmla="*/ 0 h 675"/>
                <a:gd name="T2" fmla="*/ 420 w 420"/>
                <a:gd name="T3" fmla="*/ 675 h 675"/>
                <a:gd name="T4" fmla="*/ 0 60000 65536"/>
                <a:gd name="T5" fmla="*/ 0 60000 65536"/>
              </a:gdLst>
              <a:ahLst/>
              <a:cxnLst>
                <a:cxn ang="T4">
                  <a:pos x="T0" y="T1"/>
                </a:cxn>
                <a:cxn ang="T5">
                  <a:pos x="T2" y="T3"/>
                </a:cxn>
              </a:cxnLst>
              <a:rect l="0" t="0" r="r" b="b"/>
              <a:pathLst>
                <a:path w="420" h="675">
                  <a:moveTo>
                    <a:pt x="0" y="0"/>
                  </a:moveTo>
                  <a:lnTo>
                    <a:pt x="420" y="67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39">
              <a:extLst>
                <a:ext uri="{FF2B5EF4-FFF2-40B4-BE49-F238E27FC236}">
                  <a16:creationId xmlns:a16="http://schemas.microsoft.com/office/drawing/2014/main" id="{E4A02E1A-0466-419E-B97B-0A7E9FE4D481}"/>
                </a:ext>
              </a:extLst>
            </p:cNvPr>
            <p:cNvSpPr>
              <a:spLocks/>
            </p:cNvSpPr>
            <p:nvPr/>
          </p:nvSpPr>
          <p:spPr bwMode="auto">
            <a:xfrm>
              <a:off x="5956" y="5956"/>
              <a:ext cx="783" cy="461"/>
            </a:xfrm>
            <a:custGeom>
              <a:avLst/>
              <a:gdLst>
                <a:gd name="T0" fmla="*/ 0 w 840"/>
                <a:gd name="T1" fmla="*/ 0 h 615"/>
                <a:gd name="T2" fmla="*/ 95 w 840"/>
                <a:gd name="T3" fmla="*/ 1 h 615"/>
                <a:gd name="T4" fmla="*/ 0 60000 65536"/>
                <a:gd name="T5" fmla="*/ 0 60000 65536"/>
              </a:gdLst>
              <a:ahLst/>
              <a:cxnLst>
                <a:cxn ang="T4">
                  <a:pos x="T0" y="T1"/>
                </a:cxn>
                <a:cxn ang="T5">
                  <a:pos x="T2" y="T3"/>
                </a:cxn>
              </a:cxnLst>
              <a:rect l="0" t="0" r="r" b="b"/>
              <a:pathLst>
                <a:path w="840" h="615">
                  <a:moveTo>
                    <a:pt x="0" y="0"/>
                  </a:moveTo>
                  <a:lnTo>
                    <a:pt x="840" y="61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40">
              <a:extLst>
                <a:ext uri="{FF2B5EF4-FFF2-40B4-BE49-F238E27FC236}">
                  <a16:creationId xmlns:a16="http://schemas.microsoft.com/office/drawing/2014/main" id="{2ABDC387-5017-4641-BA23-F95A16A2E8EB}"/>
                </a:ext>
              </a:extLst>
            </p:cNvPr>
            <p:cNvSpPr>
              <a:spLocks/>
            </p:cNvSpPr>
            <p:nvPr/>
          </p:nvSpPr>
          <p:spPr bwMode="auto">
            <a:xfrm>
              <a:off x="3860" y="8142"/>
              <a:ext cx="120" cy="450"/>
            </a:xfrm>
            <a:custGeom>
              <a:avLst/>
              <a:gdLst>
                <a:gd name="T0" fmla="*/ 120 w 120"/>
                <a:gd name="T1" fmla="*/ 0 h 450"/>
                <a:gd name="T2" fmla="*/ 0 w 120"/>
                <a:gd name="T3" fmla="*/ 450 h 450"/>
                <a:gd name="T4" fmla="*/ 0 60000 65536"/>
                <a:gd name="T5" fmla="*/ 0 60000 65536"/>
              </a:gdLst>
              <a:ahLst/>
              <a:cxnLst>
                <a:cxn ang="T4">
                  <a:pos x="T0" y="T1"/>
                </a:cxn>
                <a:cxn ang="T5">
                  <a:pos x="T2" y="T3"/>
                </a:cxn>
              </a:cxnLst>
              <a:rect l="0" t="0" r="r" b="b"/>
              <a:pathLst>
                <a:path w="120" h="450">
                  <a:moveTo>
                    <a:pt x="120" y="0"/>
                  </a:moveTo>
                  <a:lnTo>
                    <a:pt x="0" y="45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41">
              <a:extLst>
                <a:ext uri="{FF2B5EF4-FFF2-40B4-BE49-F238E27FC236}">
                  <a16:creationId xmlns:a16="http://schemas.microsoft.com/office/drawing/2014/main" id="{DBF8EAA1-B47D-405E-867A-2970B0080A5D}"/>
                </a:ext>
              </a:extLst>
            </p:cNvPr>
            <p:cNvSpPr>
              <a:spLocks/>
            </p:cNvSpPr>
            <p:nvPr/>
          </p:nvSpPr>
          <p:spPr bwMode="auto">
            <a:xfrm>
              <a:off x="1580" y="8022"/>
              <a:ext cx="420" cy="525"/>
            </a:xfrm>
            <a:custGeom>
              <a:avLst/>
              <a:gdLst>
                <a:gd name="T0" fmla="*/ 420 w 420"/>
                <a:gd name="T1" fmla="*/ 0 h 525"/>
                <a:gd name="T2" fmla="*/ 0 w 420"/>
                <a:gd name="T3" fmla="*/ 525 h 525"/>
                <a:gd name="T4" fmla="*/ 0 60000 65536"/>
                <a:gd name="T5" fmla="*/ 0 60000 65536"/>
              </a:gdLst>
              <a:ahLst/>
              <a:cxnLst>
                <a:cxn ang="T4">
                  <a:pos x="T0" y="T1"/>
                </a:cxn>
                <a:cxn ang="T5">
                  <a:pos x="T2" y="T3"/>
                </a:cxn>
              </a:cxnLst>
              <a:rect l="0" t="0" r="r" b="b"/>
              <a:pathLst>
                <a:path w="420" h="525">
                  <a:moveTo>
                    <a:pt x="420" y="0"/>
                  </a:moveTo>
                  <a:lnTo>
                    <a:pt x="0" y="52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42">
              <a:extLst>
                <a:ext uri="{FF2B5EF4-FFF2-40B4-BE49-F238E27FC236}">
                  <a16:creationId xmlns:a16="http://schemas.microsoft.com/office/drawing/2014/main" id="{953FDB90-A9B9-4C99-8FAD-A0EF2B2A1F6B}"/>
                </a:ext>
              </a:extLst>
            </p:cNvPr>
            <p:cNvSpPr>
              <a:spLocks/>
            </p:cNvSpPr>
            <p:nvPr/>
          </p:nvSpPr>
          <p:spPr bwMode="auto">
            <a:xfrm>
              <a:off x="2120" y="8082"/>
              <a:ext cx="150" cy="480"/>
            </a:xfrm>
            <a:custGeom>
              <a:avLst/>
              <a:gdLst>
                <a:gd name="T0" fmla="*/ 150 w 150"/>
                <a:gd name="T1" fmla="*/ 0 h 480"/>
                <a:gd name="T2" fmla="*/ 0 w 150"/>
                <a:gd name="T3" fmla="*/ 480 h 480"/>
                <a:gd name="T4" fmla="*/ 0 60000 65536"/>
                <a:gd name="T5" fmla="*/ 0 60000 65536"/>
              </a:gdLst>
              <a:ahLst/>
              <a:cxnLst>
                <a:cxn ang="T4">
                  <a:pos x="T0" y="T1"/>
                </a:cxn>
                <a:cxn ang="T5">
                  <a:pos x="T2" y="T3"/>
                </a:cxn>
              </a:cxnLst>
              <a:rect l="0" t="0" r="r" b="b"/>
              <a:pathLst>
                <a:path w="150" h="480">
                  <a:moveTo>
                    <a:pt x="150" y="0"/>
                  </a:moveTo>
                  <a:lnTo>
                    <a:pt x="0" y="48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43">
              <a:extLst>
                <a:ext uri="{FF2B5EF4-FFF2-40B4-BE49-F238E27FC236}">
                  <a16:creationId xmlns:a16="http://schemas.microsoft.com/office/drawing/2014/main" id="{470579CD-8246-437C-AC08-934A2EE32826}"/>
                </a:ext>
              </a:extLst>
            </p:cNvPr>
            <p:cNvSpPr>
              <a:spLocks/>
            </p:cNvSpPr>
            <p:nvPr/>
          </p:nvSpPr>
          <p:spPr bwMode="auto">
            <a:xfrm>
              <a:off x="2615" y="8097"/>
              <a:ext cx="150" cy="480"/>
            </a:xfrm>
            <a:custGeom>
              <a:avLst/>
              <a:gdLst>
                <a:gd name="T0" fmla="*/ 0 w 150"/>
                <a:gd name="T1" fmla="*/ 0 h 480"/>
                <a:gd name="T2" fmla="*/ 150 w 150"/>
                <a:gd name="T3" fmla="*/ 480 h 480"/>
                <a:gd name="T4" fmla="*/ 0 60000 65536"/>
                <a:gd name="T5" fmla="*/ 0 60000 65536"/>
              </a:gdLst>
              <a:ahLst/>
              <a:cxnLst>
                <a:cxn ang="T4">
                  <a:pos x="T0" y="T1"/>
                </a:cxn>
                <a:cxn ang="T5">
                  <a:pos x="T2" y="T3"/>
                </a:cxn>
              </a:cxnLst>
              <a:rect l="0" t="0" r="r" b="b"/>
              <a:pathLst>
                <a:path w="150" h="480">
                  <a:moveTo>
                    <a:pt x="0" y="0"/>
                  </a:moveTo>
                  <a:lnTo>
                    <a:pt x="150" y="48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44">
              <a:extLst>
                <a:ext uri="{FF2B5EF4-FFF2-40B4-BE49-F238E27FC236}">
                  <a16:creationId xmlns:a16="http://schemas.microsoft.com/office/drawing/2014/main" id="{DB307E52-C122-4EAA-9C08-5D2B36FFF4B4}"/>
                </a:ext>
              </a:extLst>
            </p:cNvPr>
            <p:cNvSpPr>
              <a:spLocks/>
            </p:cNvSpPr>
            <p:nvPr/>
          </p:nvSpPr>
          <p:spPr bwMode="auto">
            <a:xfrm>
              <a:off x="2990" y="8022"/>
              <a:ext cx="330" cy="570"/>
            </a:xfrm>
            <a:custGeom>
              <a:avLst/>
              <a:gdLst>
                <a:gd name="T0" fmla="*/ 0 w 330"/>
                <a:gd name="T1" fmla="*/ 0 h 570"/>
                <a:gd name="T2" fmla="*/ 330 w 330"/>
                <a:gd name="T3" fmla="*/ 570 h 570"/>
                <a:gd name="T4" fmla="*/ 0 60000 65536"/>
                <a:gd name="T5" fmla="*/ 0 60000 65536"/>
              </a:gdLst>
              <a:ahLst/>
              <a:cxnLst>
                <a:cxn ang="T4">
                  <a:pos x="T0" y="T1"/>
                </a:cxn>
                <a:cxn ang="T5">
                  <a:pos x="T2" y="T3"/>
                </a:cxn>
              </a:cxnLst>
              <a:rect l="0" t="0" r="r" b="b"/>
              <a:pathLst>
                <a:path w="330" h="570">
                  <a:moveTo>
                    <a:pt x="0" y="0"/>
                  </a:moveTo>
                  <a:lnTo>
                    <a:pt x="330" y="57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45">
              <a:extLst>
                <a:ext uri="{FF2B5EF4-FFF2-40B4-BE49-F238E27FC236}">
                  <a16:creationId xmlns:a16="http://schemas.microsoft.com/office/drawing/2014/main" id="{1DA5FA10-92D8-4384-A8AD-D1D26638DD76}"/>
                </a:ext>
              </a:extLst>
            </p:cNvPr>
            <p:cNvSpPr>
              <a:spLocks/>
            </p:cNvSpPr>
            <p:nvPr/>
          </p:nvSpPr>
          <p:spPr bwMode="auto">
            <a:xfrm>
              <a:off x="4325" y="8172"/>
              <a:ext cx="1" cy="420"/>
            </a:xfrm>
            <a:custGeom>
              <a:avLst/>
              <a:gdLst>
                <a:gd name="T0" fmla="*/ 0 w 1"/>
                <a:gd name="T1" fmla="*/ 0 h 420"/>
                <a:gd name="T2" fmla="*/ 0 w 1"/>
                <a:gd name="T3" fmla="*/ 420 h 420"/>
                <a:gd name="T4" fmla="*/ 0 60000 65536"/>
                <a:gd name="T5" fmla="*/ 0 60000 65536"/>
              </a:gdLst>
              <a:ahLst/>
              <a:cxnLst>
                <a:cxn ang="T4">
                  <a:pos x="T0" y="T1"/>
                </a:cxn>
                <a:cxn ang="T5">
                  <a:pos x="T2" y="T3"/>
                </a:cxn>
              </a:cxnLst>
              <a:rect l="0" t="0" r="r" b="b"/>
              <a:pathLst>
                <a:path w="1" h="420">
                  <a:moveTo>
                    <a:pt x="0" y="0"/>
                  </a:moveTo>
                  <a:lnTo>
                    <a:pt x="0" y="42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46">
              <a:extLst>
                <a:ext uri="{FF2B5EF4-FFF2-40B4-BE49-F238E27FC236}">
                  <a16:creationId xmlns:a16="http://schemas.microsoft.com/office/drawing/2014/main" id="{00788AD2-159A-42EF-AACE-E3CE8046D4C8}"/>
                </a:ext>
              </a:extLst>
            </p:cNvPr>
            <p:cNvSpPr>
              <a:spLocks/>
            </p:cNvSpPr>
            <p:nvPr/>
          </p:nvSpPr>
          <p:spPr bwMode="auto">
            <a:xfrm>
              <a:off x="4730" y="8082"/>
              <a:ext cx="105" cy="510"/>
            </a:xfrm>
            <a:custGeom>
              <a:avLst/>
              <a:gdLst>
                <a:gd name="T0" fmla="*/ 0 w 105"/>
                <a:gd name="T1" fmla="*/ 0 h 510"/>
                <a:gd name="T2" fmla="*/ 105 w 105"/>
                <a:gd name="T3" fmla="*/ 510 h 510"/>
                <a:gd name="T4" fmla="*/ 0 60000 65536"/>
                <a:gd name="T5" fmla="*/ 0 60000 65536"/>
              </a:gdLst>
              <a:ahLst/>
              <a:cxnLst>
                <a:cxn ang="T4">
                  <a:pos x="T0" y="T1"/>
                </a:cxn>
                <a:cxn ang="T5">
                  <a:pos x="T2" y="T3"/>
                </a:cxn>
              </a:cxnLst>
              <a:rect l="0" t="0" r="r" b="b"/>
              <a:pathLst>
                <a:path w="105" h="510">
                  <a:moveTo>
                    <a:pt x="0" y="0"/>
                  </a:moveTo>
                  <a:lnTo>
                    <a:pt x="105" y="51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47">
              <a:extLst>
                <a:ext uri="{FF2B5EF4-FFF2-40B4-BE49-F238E27FC236}">
                  <a16:creationId xmlns:a16="http://schemas.microsoft.com/office/drawing/2014/main" id="{494F0F0A-6CBC-4F07-AED7-E4200167DBD6}"/>
                </a:ext>
              </a:extLst>
            </p:cNvPr>
            <p:cNvSpPr>
              <a:spLocks/>
            </p:cNvSpPr>
            <p:nvPr/>
          </p:nvSpPr>
          <p:spPr bwMode="auto">
            <a:xfrm>
              <a:off x="5361" y="8082"/>
              <a:ext cx="180" cy="525"/>
            </a:xfrm>
            <a:custGeom>
              <a:avLst/>
              <a:gdLst>
                <a:gd name="T0" fmla="*/ 3 w 210"/>
                <a:gd name="T1" fmla="*/ 0 h 480"/>
                <a:gd name="T2" fmla="*/ 0 w 210"/>
                <a:gd name="T3" fmla="*/ 7714 h 480"/>
                <a:gd name="T4" fmla="*/ 0 60000 65536"/>
                <a:gd name="T5" fmla="*/ 0 60000 65536"/>
              </a:gdLst>
              <a:ahLst/>
              <a:cxnLst>
                <a:cxn ang="T4">
                  <a:pos x="T0" y="T1"/>
                </a:cxn>
                <a:cxn ang="T5">
                  <a:pos x="T2" y="T3"/>
                </a:cxn>
              </a:cxnLst>
              <a:rect l="0" t="0" r="r" b="b"/>
              <a:pathLst>
                <a:path w="210" h="480">
                  <a:moveTo>
                    <a:pt x="210" y="0"/>
                  </a:moveTo>
                  <a:lnTo>
                    <a:pt x="0" y="48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48">
              <a:extLst>
                <a:ext uri="{FF2B5EF4-FFF2-40B4-BE49-F238E27FC236}">
                  <a16:creationId xmlns:a16="http://schemas.microsoft.com/office/drawing/2014/main" id="{2E607D02-C4DC-4549-9655-BE1AEB669A4B}"/>
                </a:ext>
              </a:extLst>
            </p:cNvPr>
            <p:cNvSpPr>
              <a:spLocks/>
            </p:cNvSpPr>
            <p:nvPr/>
          </p:nvSpPr>
          <p:spPr bwMode="auto">
            <a:xfrm>
              <a:off x="5721" y="8112"/>
              <a:ext cx="118" cy="480"/>
            </a:xfrm>
            <a:custGeom>
              <a:avLst/>
              <a:gdLst>
                <a:gd name="T0" fmla="*/ 74 w 120"/>
                <a:gd name="T1" fmla="*/ 0 h 450"/>
                <a:gd name="T2" fmla="*/ 0 w 120"/>
                <a:gd name="T3" fmla="*/ 3322 h 450"/>
                <a:gd name="T4" fmla="*/ 0 60000 65536"/>
                <a:gd name="T5" fmla="*/ 0 60000 65536"/>
              </a:gdLst>
              <a:ahLst/>
              <a:cxnLst>
                <a:cxn ang="T4">
                  <a:pos x="T0" y="T1"/>
                </a:cxn>
                <a:cxn ang="T5">
                  <a:pos x="T2" y="T3"/>
                </a:cxn>
              </a:cxnLst>
              <a:rect l="0" t="0" r="r" b="b"/>
              <a:pathLst>
                <a:path w="120" h="450">
                  <a:moveTo>
                    <a:pt x="120" y="0"/>
                  </a:moveTo>
                  <a:lnTo>
                    <a:pt x="0" y="45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Freeform 49">
              <a:extLst>
                <a:ext uri="{FF2B5EF4-FFF2-40B4-BE49-F238E27FC236}">
                  <a16:creationId xmlns:a16="http://schemas.microsoft.com/office/drawing/2014/main" id="{E635CE6E-BB87-4768-ABE4-710977D9A129}"/>
                </a:ext>
              </a:extLst>
            </p:cNvPr>
            <p:cNvSpPr>
              <a:spLocks/>
            </p:cNvSpPr>
            <p:nvPr/>
          </p:nvSpPr>
          <p:spPr bwMode="auto">
            <a:xfrm>
              <a:off x="6049" y="8127"/>
              <a:ext cx="33" cy="499"/>
            </a:xfrm>
            <a:custGeom>
              <a:avLst/>
              <a:gdLst>
                <a:gd name="T0" fmla="*/ 0 w 77"/>
                <a:gd name="T1" fmla="*/ 0 h 469"/>
                <a:gd name="T2" fmla="*/ 0 w 77"/>
                <a:gd name="T3" fmla="*/ 3199 h 469"/>
                <a:gd name="T4" fmla="*/ 0 60000 65536"/>
                <a:gd name="T5" fmla="*/ 0 60000 65536"/>
              </a:gdLst>
              <a:ahLst/>
              <a:cxnLst>
                <a:cxn ang="T4">
                  <a:pos x="T0" y="T1"/>
                </a:cxn>
                <a:cxn ang="T5">
                  <a:pos x="T2" y="T3"/>
                </a:cxn>
              </a:cxnLst>
              <a:rect l="0" t="0" r="r" b="b"/>
              <a:pathLst>
                <a:path w="77" h="469">
                  <a:moveTo>
                    <a:pt x="0" y="0"/>
                  </a:moveTo>
                  <a:lnTo>
                    <a:pt x="77" y="469"/>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50">
              <a:extLst>
                <a:ext uri="{FF2B5EF4-FFF2-40B4-BE49-F238E27FC236}">
                  <a16:creationId xmlns:a16="http://schemas.microsoft.com/office/drawing/2014/main" id="{99436FC0-3F64-44F7-9B55-749533250D59}"/>
                </a:ext>
              </a:extLst>
            </p:cNvPr>
            <p:cNvSpPr>
              <a:spLocks/>
            </p:cNvSpPr>
            <p:nvPr/>
          </p:nvSpPr>
          <p:spPr bwMode="auto">
            <a:xfrm>
              <a:off x="6321" y="8112"/>
              <a:ext cx="149" cy="495"/>
            </a:xfrm>
            <a:custGeom>
              <a:avLst/>
              <a:gdLst>
                <a:gd name="T0" fmla="*/ 0 w 105"/>
                <a:gd name="T1" fmla="*/ 0 h 480"/>
                <a:gd name="T2" fmla="*/ 5389209 w 105"/>
                <a:gd name="T3" fmla="*/ 1244 h 480"/>
                <a:gd name="T4" fmla="*/ 0 60000 65536"/>
                <a:gd name="T5" fmla="*/ 0 60000 65536"/>
              </a:gdLst>
              <a:ahLst/>
              <a:cxnLst>
                <a:cxn ang="T4">
                  <a:pos x="T0" y="T1"/>
                </a:cxn>
                <a:cxn ang="T5">
                  <a:pos x="T2" y="T3"/>
                </a:cxn>
              </a:cxnLst>
              <a:rect l="0" t="0" r="r" b="b"/>
              <a:pathLst>
                <a:path w="105" h="480">
                  <a:moveTo>
                    <a:pt x="0" y="0"/>
                  </a:moveTo>
                  <a:lnTo>
                    <a:pt x="105" y="48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51">
              <a:extLst>
                <a:ext uri="{FF2B5EF4-FFF2-40B4-BE49-F238E27FC236}">
                  <a16:creationId xmlns:a16="http://schemas.microsoft.com/office/drawing/2014/main" id="{ADD5F66B-0C1C-45AE-A532-6CCDC7674A40}"/>
                </a:ext>
              </a:extLst>
            </p:cNvPr>
            <p:cNvSpPr>
              <a:spLocks/>
            </p:cNvSpPr>
            <p:nvPr/>
          </p:nvSpPr>
          <p:spPr bwMode="auto">
            <a:xfrm>
              <a:off x="6469" y="8022"/>
              <a:ext cx="376" cy="555"/>
            </a:xfrm>
            <a:custGeom>
              <a:avLst/>
              <a:gdLst>
                <a:gd name="T0" fmla="*/ 0 w 315"/>
                <a:gd name="T1" fmla="*/ 0 h 525"/>
                <a:gd name="T2" fmla="*/ 76254 w 315"/>
                <a:gd name="T3" fmla="*/ 2936 h 525"/>
                <a:gd name="T4" fmla="*/ 0 60000 65536"/>
                <a:gd name="T5" fmla="*/ 0 60000 65536"/>
              </a:gdLst>
              <a:ahLst/>
              <a:cxnLst>
                <a:cxn ang="T4">
                  <a:pos x="T0" y="T1"/>
                </a:cxn>
                <a:cxn ang="T5">
                  <a:pos x="T2" y="T3"/>
                </a:cxn>
              </a:cxnLst>
              <a:rect l="0" t="0" r="r" b="b"/>
              <a:pathLst>
                <a:path w="315" h="525">
                  <a:moveTo>
                    <a:pt x="0" y="0"/>
                  </a:moveTo>
                  <a:lnTo>
                    <a:pt x="315" y="52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52">
              <a:extLst>
                <a:ext uri="{FF2B5EF4-FFF2-40B4-BE49-F238E27FC236}">
                  <a16:creationId xmlns:a16="http://schemas.microsoft.com/office/drawing/2014/main" id="{916B6BA3-BF81-4A62-90AA-ABA77F52CC12}"/>
                </a:ext>
              </a:extLst>
            </p:cNvPr>
            <p:cNvSpPr>
              <a:spLocks/>
            </p:cNvSpPr>
            <p:nvPr/>
          </p:nvSpPr>
          <p:spPr bwMode="auto">
            <a:xfrm>
              <a:off x="7443" y="8130"/>
              <a:ext cx="256" cy="464"/>
            </a:xfrm>
            <a:custGeom>
              <a:avLst/>
              <a:gdLst>
                <a:gd name="T0" fmla="*/ 1778 w 240"/>
                <a:gd name="T1" fmla="*/ 0 h 435"/>
                <a:gd name="T2" fmla="*/ 0 w 240"/>
                <a:gd name="T3" fmla="*/ 3223 h 435"/>
                <a:gd name="T4" fmla="*/ 0 60000 65536"/>
                <a:gd name="T5" fmla="*/ 0 60000 65536"/>
              </a:gdLst>
              <a:ahLst/>
              <a:cxnLst>
                <a:cxn ang="T4">
                  <a:pos x="T0" y="T1"/>
                </a:cxn>
                <a:cxn ang="T5">
                  <a:pos x="T2" y="T3"/>
                </a:cxn>
              </a:cxnLst>
              <a:rect l="0" t="0" r="r" b="b"/>
              <a:pathLst>
                <a:path w="240" h="435">
                  <a:moveTo>
                    <a:pt x="240" y="0"/>
                  </a:moveTo>
                  <a:lnTo>
                    <a:pt x="0" y="435"/>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53">
              <a:extLst>
                <a:ext uri="{FF2B5EF4-FFF2-40B4-BE49-F238E27FC236}">
                  <a16:creationId xmlns:a16="http://schemas.microsoft.com/office/drawing/2014/main" id="{33EA0966-11FA-4417-8456-1CE458D38D2E}"/>
                </a:ext>
              </a:extLst>
            </p:cNvPr>
            <p:cNvSpPr>
              <a:spLocks/>
            </p:cNvSpPr>
            <p:nvPr/>
          </p:nvSpPr>
          <p:spPr bwMode="auto">
            <a:xfrm>
              <a:off x="7910" y="8159"/>
              <a:ext cx="88" cy="435"/>
            </a:xfrm>
            <a:custGeom>
              <a:avLst/>
              <a:gdLst>
                <a:gd name="T0" fmla="*/ 23913 w 73"/>
                <a:gd name="T1" fmla="*/ 0 h 433"/>
                <a:gd name="T2" fmla="*/ 0 w 73"/>
                <a:gd name="T3" fmla="*/ 495 h 433"/>
                <a:gd name="T4" fmla="*/ 0 60000 65536"/>
                <a:gd name="T5" fmla="*/ 0 60000 65536"/>
              </a:gdLst>
              <a:ahLst/>
              <a:cxnLst>
                <a:cxn ang="T4">
                  <a:pos x="T0" y="T1"/>
                </a:cxn>
                <a:cxn ang="T5">
                  <a:pos x="T2" y="T3"/>
                </a:cxn>
              </a:cxnLst>
              <a:rect l="0" t="0" r="r" b="b"/>
              <a:pathLst>
                <a:path w="73" h="433">
                  <a:moveTo>
                    <a:pt x="73" y="0"/>
                  </a:moveTo>
                  <a:lnTo>
                    <a:pt x="0" y="433"/>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Freeform 54">
              <a:extLst>
                <a:ext uri="{FF2B5EF4-FFF2-40B4-BE49-F238E27FC236}">
                  <a16:creationId xmlns:a16="http://schemas.microsoft.com/office/drawing/2014/main" id="{7C17FE80-91D0-46B7-A1B5-8F7201517E43}"/>
                </a:ext>
              </a:extLst>
            </p:cNvPr>
            <p:cNvSpPr>
              <a:spLocks/>
            </p:cNvSpPr>
            <p:nvPr/>
          </p:nvSpPr>
          <p:spPr bwMode="auto">
            <a:xfrm>
              <a:off x="8314" y="8174"/>
              <a:ext cx="77" cy="418"/>
            </a:xfrm>
            <a:custGeom>
              <a:avLst/>
              <a:gdLst>
                <a:gd name="T0" fmla="*/ 0 w 135"/>
                <a:gd name="T1" fmla="*/ 0 h 390"/>
                <a:gd name="T2" fmla="*/ 1 w 135"/>
                <a:gd name="T3" fmla="*/ 3343 h 390"/>
                <a:gd name="T4" fmla="*/ 0 60000 65536"/>
                <a:gd name="T5" fmla="*/ 0 60000 65536"/>
              </a:gdLst>
              <a:ahLst/>
              <a:cxnLst>
                <a:cxn ang="T4">
                  <a:pos x="T0" y="T1"/>
                </a:cxn>
                <a:cxn ang="T5">
                  <a:pos x="T2" y="T3"/>
                </a:cxn>
              </a:cxnLst>
              <a:rect l="0" t="0" r="r" b="b"/>
              <a:pathLst>
                <a:path w="135" h="390">
                  <a:moveTo>
                    <a:pt x="0" y="0"/>
                  </a:moveTo>
                  <a:lnTo>
                    <a:pt x="135" y="39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Freeform 55">
              <a:extLst>
                <a:ext uri="{FF2B5EF4-FFF2-40B4-BE49-F238E27FC236}">
                  <a16:creationId xmlns:a16="http://schemas.microsoft.com/office/drawing/2014/main" id="{BDCA2C83-E7B7-4734-AC27-1EBA884DE9A9}"/>
                </a:ext>
              </a:extLst>
            </p:cNvPr>
            <p:cNvSpPr>
              <a:spLocks/>
            </p:cNvSpPr>
            <p:nvPr/>
          </p:nvSpPr>
          <p:spPr bwMode="auto">
            <a:xfrm>
              <a:off x="8570" y="8082"/>
              <a:ext cx="331" cy="510"/>
            </a:xfrm>
            <a:custGeom>
              <a:avLst/>
              <a:gdLst>
                <a:gd name="T0" fmla="*/ 0 w 375"/>
                <a:gd name="T1" fmla="*/ 0 h 480"/>
                <a:gd name="T2" fmla="*/ 8 w 375"/>
                <a:gd name="T3" fmla="*/ 3146 h 480"/>
                <a:gd name="T4" fmla="*/ 0 60000 65536"/>
                <a:gd name="T5" fmla="*/ 0 60000 65536"/>
              </a:gdLst>
              <a:ahLst/>
              <a:cxnLst>
                <a:cxn ang="T4">
                  <a:pos x="T0" y="T1"/>
                </a:cxn>
                <a:cxn ang="T5">
                  <a:pos x="T2" y="T3"/>
                </a:cxn>
              </a:cxnLst>
              <a:rect l="0" t="0" r="r" b="b"/>
              <a:pathLst>
                <a:path w="375" h="480">
                  <a:moveTo>
                    <a:pt x="0" y="0"/>
                  </a:moveTo>
                  <a:lnTo>
                    <a:pt x="375" y="480"/>
                  </a:lnTo>
                </a:path>
              </a:pathLst>
            </a:custGeom>
            <a:noFill/>
            <a:ln w="9525">
              <a:solidFill>
                <a:srgbClr val="000000"/>
              </a:solidFill>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AutoShape 56">
              <a:extLst>
                <a:ext uri="{FF2B5EF4-FFF2-40B4-BE49-F238E27FC236}">
                  <a16:creationId xmlns:a16="http://schemas.microsoft.com/office/drawing/2014/main" id="{90A98A12-8C72-4AA5-B1DC-5B3384856E07}"/>
                </a:ext>
              </a:extLst>
            </p:cNvPr>
            <p:cNvSpPr>
              <a:spLocks noChangeArrowheads="1"/>
            </p:cNvSpPr>
            <p:nvPr/>
          </p:nvSpPr>
          <p:spPr bwMode="auto">
            <a:xfrm>
              <a:off x="4520" y="6446"/>
              <a:ext cx="1364" cy="555"/>
            </a:xfrm>
            <a:prstGeom prst="leftRightArrow">
              <a:avLst>
                <a:gd name="adj1" fmla="val 50000"/>
                <a:gd name="adj2" fmla="val 49153"/>
              </a:avLst>
            </a:prstGeom>
            <a:solidFill>
              <a:srgbClr val="FFFFFF"/>
            </a:solidFill>
            <a:ln w="9525">
              <a:solidFill>
                <a:srgbClr val="000000"/>
              </a:solidFill>
              <a:miter lim="800000"/>
              <a:headEnd/>
              <a:tailEnd/>
            </a:ln>
          </p:spPr>
          <p:txBody>
            <a:bodyPr t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b="1">
                  <a:solidFill>
                    <a:srgbClr val="002060"/>
                  </a:solidFill>
                  <a:latin typeface="Times New Roman" panose="02020603050405020304" pitchFamily="18" charset="0"/>
                </a:rPr>
                <a:t>相互转换</a:t>
              </a:r>
            </a:p>
          </p:txBody>
        </p:sp>
        <p:sp>
          <p:nvSpPr>
            <p:cNvPr id="68" name="Text Box 57">
              <a:extLst>
                <a:ext uri="{FF2B5EF4-FFF2-40B4-BE49-F238E27FC236}">
                  <a16:creationId xmlns:a16="http://schemas.microsoft.com/office/drawing/2014/main" id="{67851E4D-B095-4278-9BA2-C98FF27B6836}"/>
                </a:ext>
              </a:extLst>
            </p:cNvPr>
            <p:cNvSpPr txBox="1">
              <a:spLocks noChangeArrowheads="1"/>
            </p:cNvSpPr>
            <p:nvPr/>
          </p:nvSpPr>
          <p:spPr bwMode="auto">
            <a:xfrm>
              <a:off x="4290" y="11775"/>
              <a:ext cx="1739" cy="2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96000"/>
                </a:lnSpc>
                <a:spcBef>
                  <a:spcPct val="0"/>
                </a:spcBef>
                <a:buClrTx/>
                <a:buSzTx/>
                <a:buFontTx/>
                <a:buNone/>
              </a:pPr>
              <a:endParaRPr lang="zh-CN" altLang="en-US" sz="1200" b="1">
                <a:solidFill>
                  <a:srgbClr val="002060"/>
                </a:solidFill>
                <a:latin typeface="Times New Roman" panose="02020603050405020304" pitchFamily="18" charset="0"/>
              </a:endParaRPr>
            </a:p>
          </p:txBody>
        </p:sp>
      </p:grpSp>
    </p:spTree>
    <p:extLst>
      <p:ext uri="{BB962C8B-B14F-4D97-AF65-F5344CB8AC3E}">
        <p14:creationId xmlns:p14="http://schemas.microsoft.com/office/powerpoint/2010/main" val="159221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3">
            <a:extLst>
              <a:ext uri="{FF2B5EF4-FFF2-40B4-BE49-F238E27FC236}">
                <a16:creationId xmlns:a16="http://schemas.microsoft.com/office/drawing/2014/main" id="{07FDECB6-A1AE-439D-8A9E-74D0770674BD}"/>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研究二叉树的意义？</a:t>
            </a:r>
          </a:p>
          <a:p>
            <a:pPr lvl="1" eaLnBrk="1" hangingPunct="1">
              <a:defRPr/>
            </a:pP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二叉树的结构相对简单，其运算也自然简单，便于初学者入门。</a:t>
            </a:r>
          </a:p>
          <a:p>
            <a:pPr lvl="1" eaLnBrk="1" hangingPunct="1">
              <a:defRPr/>
            </a:pP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由于多叉树可以借助一定的规则转换为二叉树，因此二叉树结构在应用中具有非常重要的地位。</a:t>
            </a:r>
            <a:r>
              <a:rPr lang="zh-CN" altLang="en-US" sz="28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245424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1AD5094B-16D9-462F-B0A8-1AB35E6A673E}"/>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二叉树的定义</a:t>
            </a:r>
          </a:p>
          <a:p>
            <a:pPr lvl="1" eaLnBrk="1" hangingPunct="1">
              <a:lnSpc>
                <a:spcPts val="4000"/>
              </a:lnSpc>
              <a:defRPr/>
            </a:pP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二叉树是</a:t>
            </a:r>
            <a:r>
              <a:rPr lang="en-US" altLang="zh-CN" sz="2800" b="1" i="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）个结点的有限集合</a:t>
            </a:r>
            <a:endParaRPr lang="en-US" altLang="zh-CN"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ts val="4000"/>
              </a:lnSpc>
              <a:defRPr/>
            </a:pP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该集合或者为</a:t>
            </a: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空集</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（称为空二叉树），或者由一个根结点和两棵互不相交的、分别称为根结点的</a:t>
            </a: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左子树</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右子树</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的二叉树组成。</a:t>
            </a:r>
          </a:p>
        </p:txBody>
      </p:sp>
    </p:spTree>
    <p:extLst>
      <p:ext uri="{BB962C8B-B14F-4D97-AF65-F5344CB8AC3E}">
        <p14:creationId xmlns:p14="http://schemas.microsoft.com/office/powerpoint/2010/main" val="95151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5DE9F24E-A4C8-4C05-9448-71237A2D146B}"/>
              </a:ext>
            </a:extLst>
          </p:cNvPr>
          <p:cNvSpPr txBox="1">
            <a:spLocks noChangeArrowheads="1"/>
          </p:cNvSpPr>
          <p:nvPr/>
        </p:nvSpPr>
        <p:spPr>
          <a:xfrm>
            <a:off x="685800" y="1444836"/>
            <a:ext cx="7772400"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二叉树的特点</a:t>
            </a:r>
          </a:p>
          <a:p>
            <a:pPr lvl="1"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每个结点的度只可能是（</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lvl="1"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二叉树是（有</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无）序树。</a:t>
            </a:r>
            <a:r>
              <a:rPr lang="zh-CN" altLang="en-US" sz="2800"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8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15B49173-6605-466F-BC74-9943ADDCA9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407111"/>
            <a:ext cx="523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22E05E85-E26D-452D-BFC2-3DDB6886E5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59425" y="4027698"/>
            <a:ext cx="15906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8865602-9DEA-4C66-BBAB-921ED0A060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6788" y="4064211"/>
            <a:ext cx="12192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0692D06-4F3F-4FA4-B356-1E3FBBF1032C}"/>
              </a:ext>
            </a:extLst>
          </p:cNvPr>
          <p:cNvSpPr txBox="1"/>
          <p:nvPr/>
        </p:nvSpPr>
        <p:spPr>
          <a:xfrm>
            <a:off x="5317953" y="1990936"/>
            <a:ext cx="1500187" cy="522288"/>
          </a:xfrm>
          <a:prstGeom prst="rect">
            <a:avLst/>
          </a:prstGeom>
          <a:noFill/>
        </p:spPr>
        <p:txBody>
          <a:bodyPr>
            <a:spAutoFit/>
          </a:bodyPr>
          <a:lstStyle/>
          <a:p>
            <a:pPr>
              <a:defRPr/>
            </a:pPr>
            <a:r>
              <a:rPr lang="en-US" altLang="zh-CN"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800" dirty="0">
              <a:solidFill>
                <a:srgbClr val="FF0000"/>
              </a:solidFill>
            </a:endParaRPr>
          </a:p>
        </p:txBody>
      </p:sp>
      <p:sp>
        <p:nvSpPr>
          <p:cNvPr id="8" name="文本框 7">
            <a:extLst>
              <a:ext uri="{FF2B5EF4-FFF2-40B4-BE49-F238E27FC236}">
                <a16:creationId xmlns:a16="http://schemas.microsoft.com/office/drawing/2014/main" id="{544E0C94-C690-45ED-BA96-DFE00A91F3DC}"/>
              </a:ext>
            </a:extLst>
          </p:cNvPr>
          <p:cNvSpPr txBox="1"/>
          <p:nvPr/>
        </p:nvSpPr>
        <p:spPr>
          <a:xfrm>
            <a:off x="1450975" y="3059323"/>
            <a:ext cx="6181725" cy="830263"/>
          </a:xfrm>
          <a:prstGeom prst="rect">
            <a:avLst/>
          </a:prstGeom>
          <a:noFill/>
        </p:spPr>
        <p:txBody>
          <a:bodyPr>
            <a:spAutoFit/>
          </a:bodyPr>
          <a:lstStyle/>
          <a:p>
            <a:pPr>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即使某结点只有一棵子树，也要区分该子树是左子树还是右子树</a:t>
            </a:r>
            <a:endParaRPr lang="zh-CN" altLang="en-US" sz="2400" dirty="0">
              <a:solidFill>
                <a:srgbClr val="FF0000"/>
              </a:solidFill>
            </a:endParaRPr>
          </a:p>
        </p:txBody>
      </p:sp>
      <p:sp>
        <p:nvSpPr>
          <p:cNvPr id="9" name="文本框 8">
            <a:extLst>
              <a:ext uri="{FF2B5EF4-FFF2-40B4-BE49-F238E27FC236}">
                <a16:creationId xmlns:a16="http://schemas.microsoft.com/office/drawing/2014/main" id="{440518AA-6C21-4EB1-9EF4-7A7CFB98E64D}"/>
              </a:ext>
            </a:extLst>
          </p:cNvPr>
          <p:cNvSpPr txBox="1"/>
          <p:nvPr/>
        </p:nvSpPr>
        <p:spPr>
          <a:xfrm>
            <a:off x="2867024" y="2470062"/>
            <a:ext cx="1253283" cy="523875"/>
          </a:xfrm>
          <a:prstGeom prst="rect">
            <a:avLst/>
          </a:prstGeom>
          <a:solidFill>
            <a:schemeClr val="bg1"/>
          </a:solidFill>
        </p:spPr>
        <p:txBody>
          <a:bodyPr wrap="square">
            <a:spAutoFit/>
          </a:bodyPr>
          <a:lstStyle/>
          <a:p>
            <a:pPr algn="ctr">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a:t>
            </a:r>
            <a:endParaRPr lang="zh-CN" altLang="en-US" sz="2800" dirty="0">
              <a:solidFill>
                <a:srgbClr val="FF0000"/>
              </a:solidFill>
            </a:endParaRPr>
          </a:p>
        </p:txBody>
      </p:sp>
      <p:pic>
        <p:nvPicPr>
          <p:cNvPr id="10" name="图片 9">
            <a:extLst>
              <a:ext uri="{FF2B5EF4-FFF2-40B4-BE49-F238E27FC236}">
                <a16:creationId xmlns:a16="http://schemas.microsoft.com/office/drawing/2014/main" id="{ADFD0168-FC40-430D-AA23-EE1D3FDB187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4325" y="4037223"/>
            <a:ext cx="12477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71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2" fill="hold" nodeType="click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1+ppt_w/2"/>
                                          </p:val>
                                        </p:tav>
                                      </p:tavLst>
                                    </p:anim>
                                    <p:anim calcmode="lin" valueType="num">
                                      <p:cBhvr additive="base">
                                        <p:cTn id="23" dur="500"/>
                                        <p:tgtEl>
                                          <p:spTgt spid="4"/>
                                        </p:tgtEl>
                                        <p:attrNameLst>
                                          <p:attrName>ppt_y</p:attrName>
                                        </p:attrNameLst>
                                      </p:cBhvr>
                                      <p:tavLst>
                                        <p:tav tm="0">
                                          <p:val>
                                            <p:strVal val="ppt_y"/>
                                          </p:val>
                                        </p:tav>
                                        <p:tav tm="100000">
                                          <p:val>
                                            <p:strVal val="ppt_y"/>
                                          </p:val>
                                        </p:tav>
                                      </p:tavLst>
                                    </p:anim>
                                    <p:set>
                                      <p:cBhvr>
                                        <p:cTn id="24" dur="1" fill="hold">
                                          <p:stCondLst>
                                            <p:cond delay="499"/>
                                          </p:stCondLst>
                                        </p:cTn>
                                        <p:tgtEl>
                                          <p:spTgt spid="4"/>
                                        </p:tgtEl>
                                        <p:attrNameLst>
                                          <p:attrName>style.visibility</p:attrName>
                                        </p:attrNameLst>
                                      </p:cBhvr>
                                      <p:to>
                                        <p:strVal val="hidden"/>
                                      </p:to>
                                    </p:set>
                                  </p:childTnLst>
                                </p:cTn>
                              </p:par>
                              <p:par>
                                <p:cTn id="25" presetID="2" presetClass="exit" presetSubtype="2" fill="hold" nodeType="withEffect">
                                  <p:stCondLst>
                                    <p:cond delay="0"/>
                                  </p:stCondLst>
                                  <p:childTnLst>
                                    <p:anim calcmode="lin" valueType="num">
                                      <p:cBhvr additive="base">
                                        <p:cTn id="26" dur="500"/>
                                        <p:tgtEl>
                                          <p:spTgt spid="5"/>
                                        </p:tgtEl>
                                        <p:attrNameLst>
                                          <p:attrName>ppt_x</p:attrName>
                                        </p:attrNameLst>
                                      </p:cBhvr>
                                      <p:tavLst>
                                        <p:tav tm="0">
                                          <p:val>
                                            <p:strVal val="ppt_x"/>
                                          </p:val>
                                        </p:tav>
                                        <p:tav tm="100000">
                                          <p:val>
                                            <p:strVal val="1+ppt_w/2"/>
                                          </p:val>
                                        </p:tav>
                                      </p:tavLst>
                                    </p:anim>
                                    <p:anim calcmode="lin" valueType="num">
                                      <p:cBhvr additive="base">
                                        <p:cTn id="27" dur="500"/>
                                        <p:tgtEl>
                                          <p:spTgt spid="5"/>
                                        </p:tgtEl>
                                        <p:attrNameLst>
                                          <p:attrName>ppt_y</p:attrName>
                                        </p:attrNameLst>
                                      </p:cBhvr>
                                      <p:tavLst>
                                        <p:tav tm="0">
                                          <p:val>
                                            <p:strVal val="ppt_y"/>
                                          </p:val>
                                        </p:tav>
                                        <p:tav tm="100000">
                                          <p:val>
                                            <p:strVal val="ppt_y"/>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72E17416-9116-43E6-BC62-71DEBA7DB6A6}"/>
              </a:ext>
            </a:extLst>
          </p:cNvPr>
          <p:cNvSpPr txBox="1">
            <a:spLocks noChangeArrowheads="1"/>
          </p:cNvSpPr>
          <p:nvPr/>
        </p:nvSpPr>
        <p:spPr>
          <a:xfrm>
            <a:off x="537043" y="1352704"/>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a:t>
            </a:r>
            <a:r>
              <a:rPr lang="en-US" altLang="zh-CN" sz="24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种基本形态</a:t>
            </a:r>
          </a:p>
        </p:txBody>
      </p:sp>
      <p:pic>
        <p:nvPicPr>
          <p:cNvPr id="4" name="Picture 5" descr="7x06">
            <a:extLst>
              <a:ext uri="{FF2B5EF4-FFF2-40B4-BE49-F238E27FC236}">
                <a16:creationId xmlns:a16="http://schemas.microsoft.com/office/drawing/2014/main" id="{80882AF7-15D2-41B4-B7B4-704FD722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952" y="3183071"/>
            <a:ext cx="74263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58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6">
            <a:extLst>
              <a:ext uri="{FF2B5EF4-FFF2-40B4-BE49-F238E27FC236}">
                <a16:creationId xmlns:a16="http://schemas.microsoft.com/office/drawing/2014/main" id="{7FA52263-3C8F-443E-92A6-39E546F87CCA}"/>
              </a:ext>
            </a:extLst>
          </p:cNvPr>
          <p:cNvSpPr>
            <a:spLocks noChangeArrowheads="1"/>
          </p:cNvSpPr>
          <p:nvPr/>
        </p:nvSpPr>
        <p:spPr bwMode="auto">
          <a:xfrm>
            <a:off x="400050" y="1481712"/>
            <a:ext cx="8343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eaLnBrk="1" hangingPunct="1">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练习：画出具有</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个结点的树和具有</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个结点的二叉树的形态</a:t>
            </a:r>
          </a:p>
        </p:txBody>
      </p:sp>
      <p:sp>
        <p:nvSpPr>
          <p:cNvPr id="4" name="Rectangle 87">
            <a:extLst>
              <a:ext uri="{FF2B5EF4-FFF2-40B4-BE49-F238E27FC236}">
                <a16:creationId xmlns:a16="http://schemas.microsoft.com/office/drawing/2014/main" id="{BB27B7E2-C0F6-46C6-BF21-52A332CA4304}"/>
              </a:ext>
            </a:extLst>
          </p:cNvPr>
          <p:cNvSpPr>
            <a:spLocks noChangeArrowheads="1"/>
          </p:cNvSpPr>
          <p:nvPr/>
        </p:nvSpPr>
        <p:spPr bwMode="auto">
          <a:xfrm>
            <a:off x="3548062" y="2078612"/>
            <a:ext cx="5257800" cy="2147887"/>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5" name="Group 120">
            <a:extLst>
              <a:ext uri="{FF2B5EF4-FFF2-40B4-BE49-F238E27FC236}">
                <a16:creationId xmlns:a16="http://schemas.microsoft.com/office/drawing/2014/main" id="{1F7873D9-9B4E-4954-81F7-DA79EA159B3A}"/>
              </a:ext>
            </a:extLst>
          </p:cNvPr>
          <p:cNvGrpSpPr>
            <a:grpSpLocks/>
          </p:cNvGrpSpPr>
          <p:nvPr/>
        </p:nvGrpSpPr>
        <p:grpSpPr bwMode="auto">
          <a:xfrm>
            <a:off x="7869237" y="2335787"/>
            <a:ext cx="522288" cy="1547812"/>
            <a:chOff x="5034" y="1801"/>
            <a:chExt cx="329" cy="975"/>
          </a:xfrm>
        </p:grpSpPr>
        <p:sp>
          <p:nvSpPr>
            <p:cNvPr id="6" name="Oval 77">
              <a:extLst>
                <a:ext uri="{FF2B5EF4-FFF2-40B4-BE49-F238E27FC236}">
                  <a16:creationId xmlns:a16="http://schemas.microsoft.com/office/drawing/2014/main" id="{EBC60FE3-7008-4F95-9687-E9CB67F7E09D}"/>
                </a:ext>
              </a:extLst>
            </p:cNvPr>
            <p:cNvSpPr>
              <a:spLocks noChangeArrowheads="1"/>
            </p:cNvSpPr>
            <p:nvPr/>
          </p:nvSpPr>
          <p:spPr bwMode="auto">
            <a:xfrm>
              <a:off x="5034" y="1801"/>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7" name="Oval 80">
              <a:extLst>
                <a:ext uri="{FF2B5EF4-FFF2-40B4-BE49-F238E27FC236}">
                  <a16:creationId xmlns:a16="http://schemas.microsoft.com/office/drawing/2014/main" id="{C38B8A5A-2DDB-4551-B92B-EA05799C0922}"/>
                </a:ext>
              </a:extLst>
            </p:cNvPr>
            <p:cNvSpPr>
              <a:spLocks noChangeArrowheads="1"/>
            </p:cNvSpPr>
            <p:nvPr/>
          </p:nvSpPr>
          <p:spPr bwMode="auto">
            <a:xfrm>
              <a:off x="5141" y="2231"/>
              <a:ext cx="120"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 name="Freeform 84">
              <a:extLst>
                <a:ext uri="{FF2B5EF4-FFF2-40B4-BE49-F238E27FC236}">
                  <a16:creationId xmlns:a16="http://schemas.microsoft.com/office/drawing/2014/main" id="{5FDBA419-4F71-484D-8D1B-801B5869BD75}"/>
                </a:ext>
              </a:extLst>
            </p:cNvPr>
            <p:cNvSpPr>
              <a:spLocks/>
            </p:cNvSpPr>
            <p:nvPr/>
          </p:nvSpPr>
          <p:spPr bwMode="auto">
            <a:xfrm>
              <a:off x="5104" y="1912"/>
              <a:ext cx="83" cy="337"/>
            </a:xfrm>
            <a:custGeom>
              <a:avLst/>
              <a:gdLst>
                <a:gd name="T0" fmla="*/ 0 w 117"/>
                <a:gd name="T1" fmla="*/ 0 h 362"/>
                <a:gd name="T2" fmla="*/ 1 w 117"/>
                <a:gd name="T3" fmla="*/ 40 h 362"/>
                <a:gd name="T4" fmla="*/ 0 60000 65536"/>
                <a:gd name="T5" fmla="*/ 0 60000 65536"/>
              </a:gdLst>
              <a:ahLst/>
              <a:cxnLst>
                <a:cxn ang="T4">
                  <a:pos x="T0" y="T1"/>
                </a:cxn>
                <a:cxn ang="T5">
                  <a:pos x="T2" y="T3"/>
                </a:cxn>
              </a:cxnLst>
              <a:rect l="0" t="0" r="r" b="b"/>
              <a:pathLst>
                <a:path w="117" h="362">
                  <a:moveTo>
                    <a:pt x="0" y="0"/>
                  </a:moveTo>
                  <a:lnTo>
                    <a:pt x="117" y="362"/>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85">
              <a:extLst>
                <a:ext uri="{FF2B5EF4-FFF2-40B4-BE49-F238E27FC236}">
                  <a16:creationId xmlns:a16="http://schemas.microsoft.com/office/drawing/2014/main" id="{D5E5BC5E-1955-4C4B-83A5-AD4F8AECA228}"/>
                </a:ext>
              </a:extLst>
            </p:cNvPr>
            <p:cNvSpPr>
              <a:spLocks/>
            </p:cNvSpPr>
            <p:nvPr/>
          </p:nvSpPr>
          <p:spPr bwMode="auto">
            <a:xfrm>
              <a:off x="5217" y="2351"/>
              <a:ext cx="78" cy="308"/>
            </a:xfrm>
            <a:custGeom>
              <a:avLst/>
              <a:gdLst>
                <a:gd name="T0" fmla="*/ 0 w 110"/>
                <a:gd name="T1" fmla="*/ 0 h 372"/>
                <a:gd name="T2" fmla="*/ 1 w 110"/>
                <a:gd name="T3" fmla="*/ 2 h 372"/>
                <a:gd name="T4" fmla="*/ 0 60000 65536"/>
                <a:gd name="T5" fmla="*/ 0 60000 65536"/>
              </a:gdLst>
              <a:ahLst/>
              <a:cxnLst>
                <a:cxn ang="T4">
                  <a:pos x="T0" y="T1"/>
                </a:cxn>
                <a:cxn ang="T5">
                  <a:pos x="T2" y="T3"/>
                </a:cxn>
              </a:cxnLst>
              <a:rect l="0" t="0" r="r" b="b"/>
              <a:pathLst>
                <a:path w="110" h="372">
                  <a:moveTo>
                    <a:pt x="0" y="0"/>
                  </a:moveTo>
                  <a:lnTo>
                    <a:pt x="110" y="372"/>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Oval 92">
              <a:extLst>
                <a:ext uri="{FF2B5EF4-FFF2-40B4-BE49-F238E27FC236}">
                  <a16:creationId xmlns:a16="http://schemas.microsoft.com/office/drawing/2014/main" id="{959E8ABD-6391-4719-99D5-D34484EB9248}"/>
                </a:ext>
              </a:extLst>
            </p:cNvPr>
            <p:cNvSpPr>
              <a:spLocks noChangeArrowheads="1"/>
            </p:cNvSpPr>
            <p:nvPr/>
          </p:nvSpPr>
          <p:spPr bwMode="auto">
            <a:xfrm>
              <a:off x="5243" y="2659"/>
              <a:ext cx="120"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1" name="Group 119">
            <a:extLst>
              <a:ext uri="{FF2B5EF4-FFF2-40B4-BE49-F238E27FC236}">
                <a16:creationId xmlns:a16="http://schemas.microsoft.com/office/drawing/2014/main" id="{90B89D7F-7ECF-4BF3-8448-E3AD335013E5}"/>
              </a:ext>
            </a:extLst>
          </p:cNvPr>
          <p:cNvGrpSpPr>
            <a:grpSpLocks/>
          </p:cNvGrpSpPr>
          <p:nvPr/>
        </p:nvGrpSpPr>
        <p:grpSpPr bwMode="auto">
          <a:xfrm>
            <a:off x="6850062" y="2335787"/>
            <a:ext cx="546100" cy="1543050"/>
            <a:chOff x="4392" y="1801"/>
            <a:chExt cx="344" cy="972"/>
          </a:xfrm>
        </p:grpSpPr>
        <p:sp>
          <p:nvSpPr>
            <p:cNvPr id="12" name="Freeform 73">
              <a:extLst>
                <a:ext uri="{FF2B5EF4-FFF2-40B4-BE49-F238E27FC236}">
                  <a16:creationId xmlns:a16="http://schemas.microsoft.com/office/drawing/2014/main" id="{AF44ADE0-4DD7-4C56-9D34-CD4CD0BB7F07}"/>
                </a:ext>
              </a:extLst>
            </p:cNvPr>
            <p:cNvSpPr>
              <a:spLocks/>
            </p:cNvSpPr>
            <p:nvPr/>
          </p:nvSpPr>
          <p:spPr bwMode="auto">
            <a:xfrm>
              <a:off x="4580" y="1916"/>
              <a:ext cx="85" cy="311"/>
            </a:xfrm>
            <a:custGeom>
              <a:avLst/>
              <a:gdLst>
                <a:gd name="T0" fmla="*/ 1 w 120"/>
                <a:gd name="T1" fmla="*/ 0 h 375"/>
                <a:gd name="T2" fmla="*/ 0 w 120"/>
                <a:gd name="T3" fmla="*/ 2 h 375"/>
                <a:gd name="T4" fmla="*/ 0 60000 65536"/>
                <a:gd name="T5" fmla="*/ 0 60000 65536"/>
              </a:gdLst>
              <a:ahLst/>
              <a:cxnLst>
                <a:cxn ang="T4">
                  <a:pos x="T0" y="T1"/>
                </a:cxn>
                <a:cxn ang="T5">
                  <a:pos x="T2" y="T3"/>
                </a:cxn>
              </a:cxnLst>
              <a:rect l="0" t="0" r="r" b="b"/>
              <a:pathLst>
                <a:path w="120" h="375">
                  <a:moveTo>
                    <a:pt x="120" y="0"/>
                  </a:moveTo>
                  <a:lnTo>
                    <a:pt x="0" y="375"/>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74">
              <a:extLst>
                <a:ext uri="{FF2B5EF4-FFF2-40B4-BE49-F238E27FC236}">
                  <a16:creationId xmlns:a16="http://schemas.microsoft.com/office/drawing/2014/main" id="{D1C6607E-EFFF-4422-9D8B-5923F8ACDD83}"/>
                </a:ext>
              </a:extLst>
            </p:cNvPr>
            <p:cNvSpPr>
              <a:spLocks/>
            </p:cNvSpPr>
            <p:nvPr/>
          </p:nvSpPr>
          <p:spPr bwMode="auto">
            <a:xfrm>
              <a:off x="4462" y="2351"/>
              <a:ext cx="86" cy="308"/>
            </a:xfrm>
            <a:custGeom>
              <a:avLst/>
              <a:gdLst>
                <a:gd name="T0" fmla="*/ 1 w 135"/>
                <a:gd name="T1" fmla="*/ 0 h 360"/>
                <a:gd name="T2" fmla="*/ 0 w 135"/>
                <a:gd name="T3" fmla="*/ 3 h 360"/>
                <a:gd name="T4" fmla="*/ 0 60000 65536"/>
                <a:gd name="T5" fmla="*/ 0 60000 65536"/>
              </a:gdLst>
              <a:ahLst/>
              <a:cxnLst>
                <a:cxn ang="T4">
                  <a:pos x="T0" y="T1"/>
                </a:cxn>
                <a:cxn ang="T5">
                  <a:pos x="T2" y="T3"/>
                </a:cxn>
              </a:cxnLst>
              <a:rect l="0" t="0" r="r" b="b"/>
              <a:pathLst>
                <a:path w="135" h="360">
                  <a:moveTo>
                    <a:pt x="135" y="0"/>
                  </a:moveTo>
                  <a:lnTo>
                    <a:pt x="0" y="360"/>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Oval 93">
              <a:extLst>
                <a:ext uri="{FF2B5EF4-FFF2-40B4-BE49-F238E27FC236}">
                  <a16:creationId xmlns:a16="http://schemas.microsoft.com/office/drawing/2014/main" id="{7DE2ACE5-3332-4590-9B75-5D2DEA70C385}"/>
                </a:ext>
              </a:extLst>
            </p:cNvPr>
            <p:cNvSpPr>
              <a:spLocks noChangeArrowheads="1"/>
            </p:cNvSpPr>
            <p:nvPr/>
          </p:nvSpPr>
          <p:spPr bwMode="auto">
            <a:xfrm>
              <a:off x="4615" y="1801"/>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Oval 94">
              <a:extLst>
                <a:ext uri="{FF2B5EF4-FFF2-40B4-BE49-F238E27FC236}">
                  <a16:creationId xmlns:a16="http://schemas.microsoft.com/office/drawing/2014/main" id="{66C5041C-E1A2-430E-969E-BBAEDEC95056}"/>
                </a:ext>
              </a:extLst>
            </p:cNvPr>
            <p:cNvSpPr>
              <a:spLocks noChangeArrowheads="1"/>
            </p:cNvSpPr>
            <p:nvPr/>
          </p:nvSpPr>
          <p:spPr bwMode="auto">
            <a:xfrm>
              <a:off x="4503" y="2229"/>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 name="Oval 95">
              <a:extLst>
                <a:ext uri="{FF2B5EF4-FFF2-40B4-BE49-F238E27FC236}">
                  <a16:creationId xmlns:a16="http://schemas.microsoft.com/office/drawing/2014/main" id="{F21D954E-A42E-4270-9CDB-A78A243F916F}"/>
                </a:ext>
              </a:extLst>
            </p:cNvPr>
            <p:cNvSpPr>
              <a:spLocks noChangeArrowheads="1"/>
            </p:cNvSpPr>
            <p:nvPr/>
          </p:nvSpPr>
          <p:spPr bwMode="auto">
            <a:xfrm>
              <a:off x="4392" y="2656"/>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7" name="Group 118">
            <a:extLst>
              <a:ext uri="{FF2B5EF4-FFF2-40B4-BE49-F238E27FC236}">
                <a16:creationId xmlns:a16="http://schemas.microsoft.com/office/drawing/2014/main" id="{69D43B6F-5D3C-4DC0-88B2-B77296513EF9}"/>
              </a:ext>
            </a:extLst>
          </p:cNvPr>
          <p:cNvGrpSpPr>
            <a:grpSpLocks/>
          </p:cNvGrpSpPr>
          <p:nvPr/>
        </p:nvGrpSpPr>
        <p:grpSpPr bwMode="auto">
          <a:xfrm>
            <a:off x="6127750" y="2350074"/>
            <a:ext cx="517525" cy="1512888"/>
            <a:chOff x="3937" y="1810"/>
            <a:chExt cx="326" cy="953"/>
          </a:xfrm>
        </p:grpSpPr>
        <p:sp>
          <p:nvSpPr>
            <p:cNvPr id="18" name="Freeform 62">
              <a:extLst>
                <a:ext uri="{FF2B5EF4-FFF2-40B4-BE49-F238E27FC236}">
                  <a16:creationId xmlns:a16="http://schemas.microsoft.com/office/drawing/2014/main" id="{61D300E7-6621-4FE3-89DE-371D8E4A4426}"/>
                </a:ext>
              </a:extLst>
            </p:cNvPr>
            <p:cNvSpPr>
              <a:spLocks/>
            </p:cNvSpPr>
            <p:nvPr/>
          </p:nvSpPr>
          <p:spPr bwMode="auto">
            <a:xfrm>
              <a:off x="4018" y="1916"/>
              <a:ext cx="169" cy="311"/>
            </a:xfrm>
            <a:custGeom>
              <a:avLst/>
              <a:gdLst>
                <a:gd name="T0" fmla="*/ 0 w 240"/>
                <a:gd name="T1" fmla="*/ 0 h 375"/>
                <a:gd name="T2" fmla="*/ 1 w 240"/>
                <a:gd name="T3" fmla="*/ 2 h 375"/>
                <a:gd name="T4" fmla="*/ 0 60000 65536"/>
                <a:gd name="T5" fmla="*/ 0 60000 65536"/>
              </a:gdLst>
              <a:ahLst/>
              <a:cxnLst>
                <a:cxn ang="T4">
                  <a:pos x="T0" y="T1"/>
                </a:cxn>
                <a:cxn ang="T5">
                  <a:pos x="T2" y="T3"/>
                </a:cxn>
              </a:cxnLst>
              <a:rect l="0" t="0" r="r" b="b"/>
              <a:pathLst>
                <a:path w="240" h="375">
                  <a:moveTo>
                    <a:pt x="0" y="0"/>
                  </a:moveTo>
                  <a:lnTo>
                    <a:pt x="240" y="375"/>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63">
              <a:extLst>
                <a:ext uri="{FF2B5EF4-FFF2-40B4-BE49-F238E27FC236}">
                  <a16:creationId xmlns:a16="http://schemas.microsoft.com/office/drawing/2014/main" id="{A69322CD-30D7-4D95-9ED2-41D1E2CEE11D}"/>
                </a:ext>
              </a:extLst>
            </p:cNvPr>
            <p:cNvSpPr>
              <a:spLocks/>
            </p:cNvSpPr>
            <p:nvPr/>
          </p:nvSpPr>
          <p:spPr bwMode="auto">
            <a:xfrm>
              <a:off x="4028" y="2329"/>
              <a:ext cx="170" cy="335"/>
            </a:xfrm>
            <a:custGeom>
              <a:avLst/>
              <a:gdLst>
                <a:gd name="T0" fmla="*/ 1 w 240"/>
                <a:gd name="T1" fmla="*/ 0 h 405"/>
                <a:gd name="T2" fmla="*/ 0 w 240"/>
                <a:gd name="T3" fmla="*/ 2 h 405"/>
                <a:gd name="T4" fmla="*/ 0 60000 65536"/>
                <a:gd name="T5" fmla="*/ 0 60000 65536"/>
              </a:gdLst>
              <a:ahLst/>
              <a:cxnLst>
                <a:cxn ang="T4">
                  <a:pos x="T0" y="T1"/>
                </a:cxn>
                <a:cxn ang="T5">
                  <a:pos x="T2" y="T3"/>
                </a:cxn>
              </a:cxnLst>
              <a:rect l="0" t="0" r="r" b="b"/>
              <a:pathLst>
                <a:path w="240" h="405">
                  <a:moveTo>
                    <a:pt x="240" y="0"/>
                  </a:moveTo>
                  <a:lnTo>
                    <a:pt x="0" y="405"/>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Oval 96">
              <a:extLst>
                <a:ext uri="{FF2B5EF4-FFF2-40B4-BE49-F238E27FC236}">
                  <a16:creationId xmlns:a16="http://schemas.microsoft.com/office/drawing/2014/main" id="{A3496F53-CC3A-4832-8CDD-CE9714BE9663}"/>
                </a:ext>
              </a:extLst>
            </p:cNvPr>
            <p:cNvSpPr>
              <a:spLocks noChangeArrowheads="1"/>
            </p:cNvSpPr>
            <p:nvPr/>
          </p:nvSpPr>
          <p:spPr bwMode="auto">
            <a:xfrm>
              <a:off x="3937" y="1810"/>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Oval 97">
              <a:extLst>
                <a:ext uri="{FF2B5EF4-FFF2-40B4-BE49-F238E27FC236}">
                  <a16:creationId xmlns:a16="http://schemas.microsoft.com/office/drawing/2014/main" id="{DABB1754-756C-4BB5-B12A-A0CEE45B06E4}"/>
                </a:ext>
              </a:extLst>
            </p:cNvPr>
            <p:cNvSpPr>
              <a:spLocks noChangeArrowheads="1"/>
            </p:cNvSpPr>
            <p:nvPr/>
          </p:nvSpPr>
          <p:spPr bwMode="auto">
            <a:xfrm>
              <a:off x="4142" y="2219"/>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22" name="Oval 98">
              <a:extLst>
                <a:ext uri="{FF2B5EF4-FFF2-40B4-BE49-F238E27FC236}">
                  <a16:creationId xmlns:a16="http://schemas.microsoft.com/office/drawing/2014/main" id="{3EB0D386-7085-4758-8236-8C3A98AA9F08}"/>
                </a:ext>
              </a:extLst>
            </p:cNvPr>
            <p:cNvSpPr>
              <a:spLocks noChangeArrowheads="1"/>
            </p:cNvSpPr>
            <p:nvPr/>
          </p:nvSpPr>
          <p:spPr bwMode="auto">
            <a:xfrm>
              <a:off x="3956" y="2646"/>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grpSp>
      <p:grpSp>
        <p:nvGrpSpPr>
          <p:cNvPr id="23" name="Group 116">
            <a:extLst>
              <a:ext uri="{FF2B5EF4-FFF2-40B4-BE49-F238E27FC236}">
                <a16:creationId xmlns:a16="http://schemas.microsoft.com/office/drawing/2014/main" id="{4E0AF2A3-402F-4BF1-9B26-60FB534C9B6D}"/>
              </a:ext>
            </a:extLst>
          </p:cNvPr>
          <p:cNvGrpSpPr>
            <a:grpSpLocks/>
          </p:cNvGrpSpPr>
          <p:nvPr/>
        </p:nvGrpSpPr>
        <p:grpSpPr bwMode="auto">
          <a:xfrm>
            <a:off x="3783012" y="2424687"/>
            <a:ext cx="855663" cy="938212"/>
            <a:chOff x="2460" y="1857"/>
            <a:chExt cx="539" cy="591"/>
          </a:xfrm>
        </p:grpSpPr>
        <p:sp>
          <p:nvSpPr>
            <p:cNvPr id="24" name="Freeform 37">
              <a:extLst>
                <a:ext uri="{FF2B5EF4-FFF2-40B4-BE49-F238E27FC236}">
                  <a16:creationId xmlns:a16="http://schemas.microsoft.com/office/drawing/2014/main" id="{78D58EC9-7A7C-46E7-B345-0387B7DB047D}"/>
                </a:ext>
              </a:extLst>
            </p:cNvPr>
            <p:cNvSpPr>
              <a:spLocks/>
            </p:cNvSpPr>
            <p:nvPr/>
          </p:nvSpPr>
          <p:spPr bwMode="auto">
            <a:xfrm>
              <a:off x="2523" y="1972"/>
              <a:ext cx="182" cy="364"/>
            </a:xfrm>
            <a:custGeom>
              <a:avLst/>
              <a:gdLst>
                <a:gd name="T0" fmla="*/ 1 w 269"/>
                <a:gd name="T1" fmla="*/ 0 h 439"/>
                <a:gd name="T2" fmla="*/ 0 w 269"/>
                <a:gd name="T3" fmla="*/ 2 h 439"/>
                <a:gd name="T4" fmla="*/ 0 60000 65536"/>
                <a:gd name="T5" fmla="*/ 0 60000 65536"/>
              </a:gdLst>
              <a:ahLst/>
              <a:cxnLst>
                <a:cxn ang="T4">
                  <a:pos x="T0" y="T1"/>
                </a:cxn>
                <a:cxn ang="T5">
                  <a:pos x="T2" y="T3"/>
                </a:cxn>
              </a:cxnLst>
              <a:rect l="0" t="0" r="r" b="b"/>
              <a:pathLst>
                <a:path w="269" h="439">
                  <a:moveTo>
                    <a:pt x="269" y="0"/>
                  </a:moveTo>
                  <a:lnTo>
                    <a:pt x="0" y="439"/>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18000" rIns="36000" bIns="36000"/>
            <a:lstStyle/>
            <a:p>
              <a:endParaRPr lang="zh-CN" altLang="en-US"/>
            </a:p>
          </p:txBody>
        </p:sp>
        <p:sp>
          <p:nvSpPr>
            <p:cNvPr id="25" name="Freeform 44">
              <a:extLst>
                <a:ext uri="{FF2B5EF4-FFF2-40B4-BE49-F238E27FC236}">
                  <a16:creationId xmlns:a16="http://schemas.microsoft.com/office/drawing/2014/main" id="{F857D3BB-3964-4979-BC2A-12AF07E826F0}"/>
                </a:ext>
              </a:extLst>
            </p:cNvPr>
            <p:cNvSpPr>
              <a:spLocks/>
            </p:cNvSpPr>
            <p:nvPr/>
          </p:nvSpPr>
          <p:spPr bwMode="auto">
            <a:xfrm>
              <a:off x="2767" y="1970"/>
              <a:ext cx="169" cy="368"/>
            </a:xfrm>
            <a:custGeom>
              <a:avLst/>
              <a:gdLst>
                <a:gd name="T0" fmla="*/ 0 w 241"/>
                <a:gd name="T1" fmla="*/ 0 h 445"/>
                <a:gd name="T2" fmla="*/ 1 w 241"/>
                <a:gd name="T3" fmla="*/ 2 h 445"/>
                <a:gd name="T4" fmla="*/ 0 60000 65536"/>
                <a:gd name="T5" fmla="*/ 0 60000 65536"/>
              </a:gdLst>
              <a:ahLst/>
              <a:cxnLst>
                <a:cxn ang="T4">
                  <a:pos x="T0" y="T1"/>
                </a:cxn>
                <a:cxn ang="T5">
                  <a:pos x="T2" y="T3"/>
                </a:cxn>
              </a:cxnLst>
              <a:rect l="0" t="0" r="r" b="b"/>
              <a:pathLst>
                <a:path w="241" h="445">
                  <a:moveTo>
                    <a:pt x="0" y="0"/>
                  </a:moveTo>
                  <a:lnTo>
                    <a:pt x="241" y="445"/>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18000" rIns="36000" bIns="36000"/>
            <a:lstStyle/>
            <a:p>
              <a:endParaRPr lang="zh-CN" altLang="en-US"/>
            </a:p>
          </p:txBody>
        </p:sp>
        <p:sp>
          <p:nvSpPr>
            <p:cNvPr id="26" name="Oval 101">
              <a:extLst>
                <a:ext uri="{FF2B5EF4-FFF2-40B4-BE49-F238E27FC236}">
                  <a16:creationId xmlns:a16="http://schemas.microsoft.com/office/drawing/2014/main" id="{0CF72674-7E64-4178-BA33-1B059BD2FDF5}"/>
                </a:ext>
              </a:extLst>
            </p:cNvPr>
            <p:cNvSpPr>
              <a:spLocks noChangeArrowheads="1"/>
            </p:cNvSpPr>
            <p:nvPr/>
          </p:nvSpPr>
          <p:spPr bwMode="auto">
            <a:xfrm>
              <a:off x="2674" y="1857"/>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 name="Oval 102">
              <a:extLst>
                <a:ext uri="{FF2B5EF4-FFF2-40B4-BE49-F238E27FC236}">
                  <a16:creationId xmlns:a16="http://schemas.microsoft.com/office/drawing/2014/main" id="{237B7F6F-BD63-4629-A0AD-4368A43DB30E}"/>
                </a:ext>
              </a:extLst>
            </p:cNvPr>
            <p:cNvSpPr>
              <a:spLocks noChangeArrowheads="1"/>
            </p:cNvSpPr>
            <p:nvPr/>
          </p:nvSpPr>
          <p:spPr bwMode="auto">
            <a:xfrm>
              <a:off x="2460" y="2321"/>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28" name="Oval 103">
              <a:extLst>
                <a:ext uri="{FF2B5EF4-FFF2-40B4-BE49-F238E27FC236}">
                  <a16:creationId xmlns:a16="http://schemas.microsoft.com/office/drawing/2014/main" id="{1CCBEC43-2503-4D35-A9D3-B2B059FFE225}"/>
                </a:ext>
              </a:extLst>
            </p:cNvPr>
            <p:cNvSpPr>
              <a:spLocks noChangeArrowheads="1"/>
            </p:cNvSpPr>
            <p:nvPr/>
          </p:nvSpPr>
          <p:spPr bwMode="auto">
            <a:xfrm>
              <a:off x="2878" y="2331"/>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9" name="Group 117">
            <a:extLst>
              <a:ext uri="{FF2B5EF4-FFF2-40B4-BE49-F238E27FC236}">
                <a16:creationId xmlns:a16="http://schemas.microsoft.com/office/drawing/2014/main" id="{1590782A-E094-4D3D-AA96-7EE456D9850C}"/>
              </a:ext>
            </a:extLst>
          </p:cNvPr>
          <p:cNvGrpSpPr>
            <a:grpSpLocks/>
          </p:cNvGrpSpPr>
          <p:nvPr/>
        </p:nvGrpSpPr>
        <p:grpSpPr bwMode="auto">
          <a:xfrm>
            <a:off x="5110162" y="2335787"/>
            <a:ext cx="531813" cy="1512887"/>
            <a:chOff x="3296" y="1801"/>
            <a:chExt cx="335" cy="953"/>
          </a:xfrm>
        </p:grpSpPr>
        <p:sp>
          <p:nvSpPr>
            <p:cNvPr id="30" name="Freeform 51">
              <a:extLst>
                <a:ext uri="{FF2B5EF4-FFF2-40B4-BE49-F238E27FC236}">
                  <a16:creationId xmlns:a16="http://schemas.microsoft.com/office/drawing/2014/main" id="{E070326E-9455-4EAF-8D7A-B932FD2AFBC9}"/>
                </a:ext>
              </a:extLst>
            </p:cNvPr>
            <p:cNvSpPr>
              <a:spLocks/>
            </p:cNvSpPr>
            <p:nvPr/>
          </p:nvSpPr>
          <p:spPr bwMode="auto">
            <a:xfrm>
              <a:off x="3370" y="1914"/>
              <a:ext cx="168" cy="313"/>
            </a:xfrm>
            <a:custGeom>
              <a:avLst/>
              <a:gdLst>
                <a:gd name="T0" fmla="*/ 2 w 224"/>
                <a:gd name="T1" fmla="*/ 0 h 376"/>
                <a:gd name="T2" fmla="*/ 0 w 224"/>
                <a:gd name="T3" fmla="*/ 2 h 376"/>
                <a:gd name="T4" fmla="*/ 0 60000 65536"/>
                <a:gd name="T5" fmla="*/ 0 60000 65536"/>
              </a:gdLst>
              <a:ahLst/>
              <a:cxnLst>
                <a:cxn ang="T4">
                  <a:pos x="T0" y="T1"/>
                </a:cxn>
                <a:cxn ang="T5">
                  <a:pos x="T2" y="T3"/>
                </a:cxn>
              </a:cxnLst>
              <a:rect l="0" t="0" r="r" b="b"/>
              <a:pathLst>
                <a:path w="224" h="376">
                  <a:moveTo>
                    <a:pt x="224" y="0"/>
                  </a:moveTo>
                  <a:lnTo>
                    <a:pt x="0" y="376"/>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52">
              <a:extLst>
                <a:ext uri="{FF2B5EF4-FFF2-40B4-BE49-F238E27FC236}">
                  <a16:creationId xmlns:a16="http://schemas.microsoft.com/office/drawing/2014/main" id="{24A8A9C0-A681-498F-A2A2-CFC955CA4C9B}"/>
                </a:ext>
              </a:extLst>
            </p:cNvPr>
            <p:cNvSpPr>
              <a:spLocks/>
            </p:cNvSpPr>
            <p:nvPr/>
          </p:nvSpPr>
          <p:spPr bwMode="auto">
            <a:xfrm>
              <a:off x="3359" y="2338"/>
              <a:ext cx="149" cy="311"/>
            </a:xfrm>
            <a:custGeom>
              <a:avLst/>
              <a:gdLst>
                <a:gd name="T0" fmla="*/ 0 w 210"/>
                <a:gd name="T1" fmla="*/ 0 h 375"/>
                <a:gd name="T2" fmla="*/ 1 w 210"/>
                <a:gd name="T3" fmla="*/ 2 h 375"/>
                <a:gd name="T4" fmla="*/ 0 60000 65536"/>
                <a:gd name="T5" fmla="*/ 0 60000 65536"/>
              </a:gdLst>
              <a:ahLst/>
              <a:cxnLst>
                <a:cxn ang="T4">
                  <a:pos x="T0" y="T1"/>
                </a:cxn>
                <a:cxn ang="T5">
                  <a:pos x="T2" y="T3"/>
                </a:cxn>
              </a:cxnLst>
              <a:rect l="0" t="0" r="r" b="b"/>
              <a:pathLst>
                <a:path w="210" h="375">
                  <a:moveTo>
                    <a:pt x="0" y="0"/>
                  </a:moveTo>
                  <a:lnTo>
                    <a:pt x="210" y="375"/>
                  </a:lnTo>
                </a:path>
              </a:pathLst>
            </a:custGeom>
            <a:noFill/>
            <a:ln w="38100"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Oval 99">
              <a:extLst>
                <a:ext uri="{FF2B5EF4-FFF2-40B4-BE49-F238E27FC236}">
                  <a16:creationId xmlns:a16="http://schemas.microsoft.com/office/drawing/2014/main" id="{2E6B9886-9513-4A1E-9C81-BB06F90D9C4D}"/>
                </a:ext>
              </a:extLst>
            </p:cNvPr>
            <p:cNvSpPr>
              <a:spLocks noChangeArrowheads="1"/>
            </p:cNvSpPr>
            <p:nvPr/>
          </p:nvSpPr>
          <p:spPr bwMode="auto">
            <a:xfrm>
              <a:off x="3296" y="2219"/>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3" name="Oval 100">
              <a:extLst>
                <a:ext uri="{FF2B5EF4-FFF2-40B4-BE49-F238E27FC236}">
                  <a16:creationId xmlns:a16="http://schemas.microsoft.com/office/drawing/2014/main" id="{761E7DB2-05FF-46EA-860E-348C229B26BB}"/>
                </a:ext>
              </a:extLst>
            </p:cNvPr>
            <p:cNvSpPr>
              <a:spLocks noChangeArrowheads="1"/>
            </p:cNvSpPr>
            <p:nvPr/>
          </p:nvSpPr>
          <p:spPr bwMode="auto">
            <a:xfrm>
              <a:off x="3510" y="1801"/>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 name="Oval 104">
              <a:extLst>
                <a:ext uri="{FF2B5EF4-FFF2-40B4-BE49-F238E27FC236}">
                  <a16:creationId xmlns:a16="http://schemas.microsoft.com/office/drawing/2014/main" id="{A98977C8-9471-4E77-9F7F-B12A7248C297}"/>
                </a:ext>
              </a:extLst>
            </p:cNvPr>
            <p:cNvSpPr>
              <a:spLocks noChangeArrowheads="1"/>
            </p:cNvSpPr>
            <p:nvPr/>
          </p:nvSpPr>
          <p:spPr bwMode="auto">
            <a:xfrm>
              <a:off x="3463" y="2637"/>
              <a:ext cx="121" cy="117"/>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35" name="Rectangle 86">
            <a:extLst>
              <a:ext uri="{FF2B5EF4-FFF2-40B4-BE49-F238E27FC236}">
                <a16:creationId xmlns:a16="http://schemas.microsoft.com/office/drawing/2014/main" id="{02073363-E4F9-4165-85F9-999296770DDF}"/>
              </a:ext>
            </a:extLst>
          </p:cNvPr>
          <p:cNvSpPr>
            <a:spLocks noChangeArrowheads="1"/>
          </p:cNvSpPr>
          <p:nvPr/>
        </p:nvSpPr>
        <p:spPr bwMode="auto">
          <a:xfrm>
            <a:off x="341312" y="2077024"/>
            <a:ext cx="3022600" cy="2147888"/>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36" name="Group 114">
            <a:extLst>
              <a:ext uri="{FF2B5EF4-FFF2-40B4-BE49-F238E27FC236}">
                <a16:creationId xmlns:a16="http://schemas.microsoft.com/office/drawing/2014/main" id="{CED46588-869F-4999-816D-F3E646EC6682}"/>
              </a:ext>
            </a:extLst>
          </p:cNvPr>
          <p:cNvGrpSpPr>
            <a:grpSpLocks/>
          </p:cNvGrpSpPr>
          <p:nvPr/>
        </p:nvGrpSpPr>
        <p:grpSpPr bwMode="auto">
          <a:xfrm>
            <a:off x="869950" y="2545337"/>
            <a:ext cx="957262" cy="922337"/>
            <a:chOff x="625" y="1887"/>
            <a:chExt cx="603" cy="627"/>
          </a:xfrm>
        </p:grpSpPr>
        <p:sp>
          <p:nvSpPr>
            <p:cNvPr id="37" name="Freeform 14">
              <a:extLst>
                <a:ext uri="{FF2B5EF4-FFF2-40B4-BE49-F238E27FC236}">
                  <a16:creationId xmlns:a16="http://schemas.microsoft.com/office/drawing/2014/main" id="{A1C209A0-B127-4A9F-8440-8C439657BA76}"/>
                </a:ext>
              </a:extLst>
            </p:cNvPr>
            <p:cNvSpPr>
              <a:spLocks/>
            </p:cNvSpPr>
            <p:nvPr/>
          </p:nvSpPr>
          <p:spPr bwMode="auto">
            <a:xfrm>
              <a:off x="706" y="2011"/>
              <a:ext cx="202" cy="370"/>
            </a:xfrm>
            <a:custGeom>
              <a:avLst/>
              <a:gdLst>
                <a:gd name="T0" fmla="*/ 1 w 290"/>
                <a:gd name="T1" fmla="*/ 0 h 442"/>
                <a:gd name="T2" fmla="*/ 0 w 290"/>
                <a:gd name="T3" fmla="*/ 3 h 442"/>
                <a:gd name="T4" fmla="*/ 0 60000 65536"/>
                <a:gd name="T5" fmla="*/ 0 60000 65536"/>
              </a:gdLst>
              <a:ahLst/>
              <a:cxnLst>
                <a:cxn ang="T4">
                  <a:pos x="T0" y="T1"/>
                </a:cxn>
                <a:cxn ang="T5">
                  <a:pos x="T2" y="T3"/>
                </a:cxn>
              </a:cxnLst>
              <a:rect l="0" t="0" r="r" b="b"/>
              <a:pathLst>
                <a:path w="290" h="442">
                  <a:moveTo>
                    <a:pt x="290" y="0"/>
                  </a:moveTo>
                  <a:lnTo>
                    <a:pt x="0" y="442"/>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18000" rIns="36000" bIns="36000"/>
            <a:lstStyle/>
            <a:p>
              <a:endParaRPr lang="zh-CN" altLang="en-US"/>
            </a:p>
          </p:txBody>
        </p:sp>
        <p:sp>
          <p:nvSpPr>
            <p:cNvPr id="38" name="Freeform 21">
              <a:extLst>
                <a:ext uri="{FF2B5EF4-FFF2-40B4-BE49-F238E27FC236}">
                  <a16:creationId xmlns:a16="http://schemas.microsoft.com/office/drawing/2014/main" id="{AD266667-3251-4269-A8A0-C412A6EDE6A0}"/>
                </a:ext>
              </a:extLst>
            </p:cNvPr>
            <p:cNvSpPr>
              <a:spLocks/>
            </p:cNvSpPr>
            <p:nvPr/>
          </p:nvSpPr>
          <p:spPr bwMode="auto">
            <a:xfrm>
              <a:off x="982" y="2010"/>
              <a:ext cx="184" cy="371"/>
            </a:xfrm>
            <a:custGeom>
              <a:avLst/>
              <a:gdLst>
                <a:gd name="T0" fmla="*/ 0 w 241"/>
                <a:gd name="T1" fmla="*/ 0 h 445"/>
                <a:gd name="T2" fmla="*/ 2 w 241"/>
                <a:gd name="T3" fmla="*/ 3 h 445"/>
                <a:gd name="T4" fmla="*/ 0 60000 65536"/>
                <a:gd name="T5" fmla="*/ 0 60000 65536"/>
              </a:gdLst>
              <a:ahLst/>
              <a:cxnLst>
                <a:cxn ang="T4">
                  <a:pos x="T0" y="T1"/>
                </a:cxn>
                <a:cxn ang="T5">
                  <a:pos x="T2" y="T3"/>
                </a:cxn>
              </a:cxnLst>
              <a:rect l="0" t="0" r="r" b="b"/>
              <a:pathLst>
                <a:path w="241" h="445">
                  <a:moveTo>
                    <a:pt x="0" y="0"/>
                  </a:moveTo>
                  <a:lnTo>
                    <a:pt x="241" y="445"/>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36000" tIns="18000" rIns="36000" bIns="36000"/>
            <a:lstStyle/>
            <a:p>
              <a:endParaRPr lang="zh-CN" altLang="en-US"/>
            </a:p>
          </p:txBody>
        </p:sp>
        <p:sp>
          <p:nvSpPr>
            <p:cNvPr id="39" name="Oval 105">
              <a:extLst>
                <a:ext uri="{FF2B5EF4-FFF2-40B4-BE49-F238E27FC236}">
                  <a16:creationId xmlns:a16="http://schemas.microsoft.com/office/drawing/2014/main" id="{90B2F225-C748-4D4D-92F8-A5EB6650A64A}"/>
                </a:ext>
              </a:extLst>
            </p:cNvPr>
            <p:cNvSpPr>
              <a:spLocks noChangeArrowheads="1"/>
            </p:cNvSpPr>
            <p:nvPr/>
          </p:nvSpPr>
          <p:spPr bwMode="auto">
            <a:xfrm>
              <a:off x="885" y="1887"/>
              <a:ext cx="121" cy="132"/>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0" name="Oval 106">
              <a:extLst>
                <a:ext uri="{FF2B5EF4-FFF2-40B4-BE49-F238E27FC236}">
                  <a16:creationId xmlns:a16="http://schemas.microsoft.com/office/drawing/2014/main" id="{A616C0F8-7D5F-4D57-8F8F-06EE9385BE43}"/>
                </a:ext>
              </a:extLst>
            </p:cNvPr>
            <p:cNvSpPr>
              <a:spLocks noChangeArrowheads="1"/>
            </p:cNvSpPr>
            <p:nvPr/>
          </p:nvSpPr>
          <p:spPr bwMode="auto">
            <a:xfrm>
              <a:off x="625" y="2371"/>
              <a:ext cx="121" cy="132"/>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41" name="Oval 107">
              <a:extLst>
                <a:ext uri="{FF2B5EF4-FFF2-40B4-BE49-F238E27FC236}">
                  <a16:creationId xmlns:a16="http://schemas.microsoft.com/office/drawing/2014/main" id="{99127B3C-0FB7-4409-B40D-0C804254BD31}"/>
                </a:ext>
              </a:extLst>
            </p:cNvPr>
            <p:cNvSpPr>
              <a:spLocks noChangeArrowheads="1"/>
            </p:cNvSpPr>
            <p:nvPr/>
          </p:nvSpPr>
          <p:spPr bwMode="auto">
            <a:xfrm>
              <a:off x="1107" y="2381"/>
              <a:ext cx="121" cy="133"/>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42" name="Group 115">
            <a:extLst>
              <a:ext uri="{FF2B5EF4-FFF2-40B4-BE49-F238E27FC236}">
                <a16:creationId xmlns:a16="http://schemas.microsoft.com/office/drawing/2014/main" id="{1C636A53-58CE-4B3A-892B-D4F2797A6C3D}"/>
              </a:ext>
            </a:extLst>
          </p:cNvPr>
          <p:cNvGrpSpPr>
            <a:grpSpLocks/>
          </p:cNvGrpSpPr>
          <p:nvPr/>
        </p:nvGrpSpPr>
        <p:grpSpPr bwMode="auto">
          <a:xfrm>
            <a:off x="2625725" y="2362774"/>
            <a:ext cx="192087" cy="1558925"/>
            <a:chOff x="1758" y="1824"/>
            <a:chExt cx="121" cy="1057"/>
          </a:xfrm>
        </p:grpSpPr>
        <p:sp>
          <p:nvSpPr>
            <p:cNvPr id="43" name="Line 29">
              <a:extLst>
                <a:ext uri="{FF2B5EF4-FFF2-40B4-BE49-F238E27FC236}">
                  <a16:creationId xmlns:a16="http://schemas.microsoft.com/office/drawing/2014/main" id="{F202DAEF-C879-4064-A412-00E68DACADC1}"/>
                </a:ext>
              </a:extLst>
            </p:cNvPr>
            <p:cNvSpPr>
              <a:spLocks noChangeShapeType="1"/>
            </p:cNvSpPr>
            <p:nvPr/>
          </p:nvSpPr>
          <p:spPr bwMode="auto">
            <a:xfrm>
              <a:off x="1816" y="1954"/>
              <a:ext cx="0" cy="33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0">
              <a:extLst>
                <a:ext uri="{FF2B5EF4-FFF2-40B4-BE49-F238E27FC236}">
                  <a16:creationId xmlns:a16="http://schemas.microsoft.com/office/drawing/2014/main" id="{2CA0AF21-3453-40BE-A6A7-EE93E37DB875}"/>
                </a:ext>
              </a:extLst>
            </p:cNvPr>
            <p:cNvSpPr>
              <a:spLocks noChangeShapeType="1"/>
            </p:cNvSpPr>
            <p:nvPr/>
          </p:nvSpPr>
          <p:spPr bwMode="auto">
            <a:xfrm>
              <a:off x="1816" y="2404"/>
              <a:ext cx="0" cy="34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Oval 108">
              <a:extLst>
                <a:ext uri="{FF2B5EF4-FFF2-40B4-BE49-F238E27FC236}">
                  <a16:creationId xmlns:a16="http://schemas.microsoft.com/office/drawing/2014/main" id="{C8670308-3FEE-40BE-9D10-1BB5D9836677}"/>
                </a:ext>
              </a:extLst>
            </p:cNvPr>
            <p:cNvSpPr>
              <a:spLocks noChangeArrowheads="1"/>
            </p:cNvSpPr>
            <p:nvPr/>
          </p:nvSpPr>
          <p:spPr bwMode="auto">
            <a:xfrm>
              <a:off x="1758" y="1824"/>
              <a:ext cx="121" cy="132"/>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6" name="Oval 109">
              <a:extLst>
                <a:ext uri="{FF2B5EF4-FFF2-40B4-BE49-F238E27FC236}">
                  <a16:creationId xmlns:a16="http://schemas.microsoft.com/office/drawing/2014/main" id="{BD38EFD6-0EEA-4E37-BD78-0FF0E75668E1}"/>
                </a:ext>
              </a:extLst>
            </p:cNvPr>
            <p:cNvSpPr>
              <a:spLocks noChangeArrowheads="1"/>
            </p:cNvSpPr>
            <p:nvPr/>
          </p:nvSpPr>
          <p:spPr bwMode="auto">
            <a:xfrm>
              <a:off x="1758" y="2276"/>
              <a:ext cx="121" cy="132"/>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 name="Oval 110">
              <a:extLst>
                <a:ext uri="{FF2B5EF4-FFF2-40B4-BE49-F238E27FC236}">
                  <a16:creationId xmlns:a16="http://schemas.microsoft.com/office/drawing/2014/main" id="{2853DFB7-FCC5-45BA-A1C1-C472472E9B0F}"/>
                </a:ext>
              </a:extLst>
            </p:cNvPr>
            <p:cNvSpPr>
              <a:spLocks noChangeArrowheads="1"/>
            </p:cNvSpPr>
            <p:nvPr/>
          </p:nvSpPr>
          <p:spPr bwMode="auto">
            <a:xfrm>
              <a:off x="1758" y="2749"/>
              <a:ext cx="121" cy="132"/>
            </a:xfrm>
            <a:prstGeom prst="ellipse">
              <a:avLst/>
            </a:prstGeom>
            <a:solidFill>
              <a:schemeClr val="bg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48" name="Text Box 113">
            <a:extLst>
              <a:ext uri="{FF2B5EF4-FFF2-40B4-BE49-F238E27FC236}">
                <a16:creationId xmlns:a16="http://schemas.microsoft.com/office/drawing/2014/main" id="{D329BCEB-6021-4A80-817A-F49D9A127DA1}"/>
              </a:ext>
            </a:extLst>
          </p:cNvPr>
          <p:cNvSpPr txBox="1">
            <a:spLocks noChangeArrowheads="1"/>
          </p:cNvSpPr>
          <p:nvPr/>
        </p:nvSpPr>
        <p:spPr bwMode="auto">
          <a:xfrm>
            <a:off x="679450" y="4683699"/>
            <a:ext cx="7078662" cy="4619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v"/>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二叉树和树是两种树结构。</a:t>
            </a:r>
          </a:p>
        </p:txBody>
      </p:sp>
    </p:spTree>
    <p:extLst>
      <p:ext uri="{BB962C8B-B14F-4D97-AF65-F5344CB8AC3E}">
        <p14:creationId xmlns:p14="http://schemas.microsoft.com/office/powerpoint/2010/main" val="2268213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zh-CN" altLang="en-US" sz="2800" kern="1200" dirty="0">
                <a:solidFill>
                  <a:srgbClr val="002060"/>
                </a:solidFill>
                <a:effectLst>
                  <a:outerShdw blurRad="38100" dist="38100" dir="2700000" algn="tl">
                    <a:srgbClr val="C0C0C0"/>
                  </a:outerShdw>
                </a:effectLst>
                <a:cs typeface="+mn-cs"/>
              </a:rPr>
              <a:t>问题</a:t>
            </a:r>
            <a:r>
              <a:rPr lang="en-US" altLang="zh-CN" sz="2800" kern="1200" dirty="0">
                <a:solidFill>
                  <a:srgbClr val="002060"/>
                </a:solidFill>
                <a:effectLst>
                  <a:outerShdw blurRad="38100" dist="38100" dir="2700000" algn="tl">
                    <a:srgbClr val="C0C0C0"/>
                  </a:outerShdw>
                </a:effectLst>
                <a:cs typeface="+mn-cs"/>
              </a:rPr>
              <a:t>1</a:t>
            </a:r>
            <a:r>
              <a:rPr lang="zh-CN" altLang="en-US" sz="2800" kern="1200" dirty="0">
                <a:solidFill>
                  <a:srgbClr val="002060"/>
                </a:solidFill>
                <a:effectLst>
                  <a:outerShdw blurRad="38100" dist="38100" dir="2700000" algn="tl">
                    <a:srgbClr val="C0C0C0"/>
                  </a:outerShdw>
                </a:effectLst>
                <a:cs typeface="+mn-cs"/>
              </a:rPr>
              <a:t>：查找</a:t>
            </a:r>
            <a:r>
              <a:rPr lang="en-US" altLang="zh-CN" sz="2800" kern="1200" dirty="0">
                <a:solidFill>
                  <a:srgbClr val="002060"/>
                </a:solidFill>
                <a:effectLst>
                  <a:outerShdw blurRad="38100" dist="38100" dir="2700000" algn="tl">
                    <a:srgbClr val="C0C0C0"/>
                  </a:outerShdw>
                </a:effectLst>
                <a:cs typeface="+mn-cs"/>
              </a:rPr>
              <a:t>U</a:t>
            </a:r>
            <a:r>
              <a:rPr lang="zh-CN" altLang="en-US" sz="2800" kern="1200" dirty="0">
                <a:solidFill>
                  <a:srgbClr val="002060"/>
                </a:solidFill>
                <a:effectLst>
                  <a:outerShdw blurRad="38100" dist="38100" dir="2700000" algn="tl">
                    <a:srgbClr val="C0C0C0"/>
                  </a:outerShdw>
                </a:effectLst>
                <a:cs typeface="+mn-cs"/>
              </a:rPr>
              <a:t>盘中文件的存储路径</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1061">
            <a:extLst>
              <a:ext uri="{FF2B5EF4-FFF2-40B4-BE49-F238E27FC236}">
                <a16:creationId xmlns:a16="http://schemas.microsoft.com/office/drawing/2014/main" id="{74519D0D-C98A-4E77-B3C6-F70A2C6A5B56}"/>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请设计一种存储方法，能便捷地找到每个文件所在的存储路径。即要求输入某个文件名称后，显示该文件在</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U</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盘中的存储路径，若</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U</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盘中无该文件，则显示“文件未找到”。</a:t>
            </a:r>
            <a:endPar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pic>
        <p:nvPicPr>
          <p:cNvPr id="6" name="图片 1">
            <a:extLst>
              <a:ext uri="{FF2B5EF4-FFF2-40B4-BE49-F238E27FC236}">
                <a16:creationId xmlns:a16="http://schemas.microsoft.com/office/drawing/2014/main" id="{982B9599-4AF5-46CB-BACB-6F401968B4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006" y="2937736"/>
            <a:ext cx="8001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08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8B91A740-AEB3-4774-A556-EDBF8B80D0AF}"/>
              </a:ext>
            </a:extLst>
          </p:cNvPr>
          <p:cNvSpPr txBox="1">
            <a:spLocks noChangeArrowheads="1"/>
          </p:cNvSpPr>
          <p:nvPr/>
        </p:nvSpPr>
        <p:spPr>
          <a:xfrm>
            <a:off x="457200" y="1402280"/>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a:t>
            </a:r>
            <a:r>
              <a:rPr lang="en-US" altLang="zh-CN"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：二叉树的第</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层上最多有</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kern="0" baseline="30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baseline="30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endPar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推广：</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叉树中，第</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层上最多具有</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）个结点。</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AD5CBA6A-9FC0-4326-844D-13CE11D343E5}"/>
              </a:ext>
            </a:extLst>
          </p:cNvPr>
          <p:cNvSpPr txBox="1"/>
          <p:nvPr/>
        </p:nvSpPr>
        <p:spPr>
          <a:xfrm>
            <a:off x="2197799" y="2905125"/>
            <a:ext cx="1123950" cy="523875"/>
          </a:xfrm>
          <a:prstGeom prst="rect">
            <a:avLst/>
          </a:prstGeom>
          <a:solidFill>
            <a:schemeClr val="bg1"/>
          </a:solidFill>
        </p:spPr>
        <p:txBody>
          <a:bodyPr>
            <a:spAutoFit/>
          </a:bodyPr>
          <a:lstStyle/>
          <a:p>
            <a:pPr algn="ctr">
              <a:defRPr/>
            </a:pPr>
            <a:r>
              <a:rPr lang="en-US" altLang="zh-CN" sz="2800" b="1" i="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i="1" baseline="3000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baseline="3000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dirty="0">
              <a:solidFill>
                <a:srgbClr val="FF0000"/>
              </a:solidFill>
            </a:endParaRPr>
          </a:p>
        </p:txBody>
      </p:sp>
    </p:spTree>
    <p:extLst>
      <p:ext uri="{BB962C8B-B14F-4D97-AF65-F5344CB8AC3E}">
        <p14:creationId xmlns:p14="http://schemas.microsoft.com/office/powerpoint/2010/main" val="3440813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11664D63-CAA2-4C87-940F-4F772CEDD235}"/>
              </a:ext>
            </a:extLst>
          </p:cNvPr>
          <p:cNvSpPr txBox="1">
            <a:spLocks noChangeArrowheads="1"/>
          </p:cNvSpPr>
          <p:nvPr/>
        </p:nvSpPr>
        <p:spPr>
          <a:xfrm>
            <a:off x="615319" y="1483395"/>
            <a:ext cx="7772400" cy="2371725"/>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a:t>
            </a:r>
            <a:r>
              <a:rPr lang="en-US" altLang="zh-CN"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一棵高度为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的二叉树中，</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最多有（          ）个结点，最少有（   ）个结点。</a:t>
            </a:r>
            <a:endPar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endPar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特殊的二叉树</a:t>
            </a:r>
            <a:endPar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满二叉树：</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且具有2</a:t>
            </a:r>
            <a:r>
              <a:rPr lang="en-US" altLang="zh-CN" sz="2800" b="1" i="1" kern="0" baseline="30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个结点的二叉树</a:t>
            </a:r>
          </a:p>
          <a:p>
            <a:pPr eaLnBrk="1" hangingPunct="1">
              <a:defRPr/>
            </a:pP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F30D20A-B64A-4BE2-B5CB-B7354C09E773}"/>
              </a:ext>
            </a:extLst>
          </p:cNvPr>
          <p:cNvSpPr txBox="1"/>
          <p:nvPr/>
        </p:nvSpPr>
        <p:spPr>
          <a:xfrm>
            <a:off x="2515556" y="1951707"/>
            <a:ext cx="808038" cy="523875"/>
          </a:xfrm>
          <a:prstGeom prst="rect">
            <a:avLst/>
          </a:prstGeom>
          <a:solidFill>
            <a:schemeClr val="bg1"/>
          </a:solidFill>
        </p:spPr>
        <p:txBody>
          <a:bodyPr>
            <a:spAutoFit/>
          </a:bodyPr>
          <a:lstStyle/>
          <a:p>
            <a:pPr algn="ctr">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baseline="3000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dirty="0">
              <a:solidFill>
                <a:srgbClr val="FF0000"/>
              </a:solidFill>
            </a:endParaRPr>
          </a:p>
        </p:txBody>
      </p:sp>
      <p:sp>
        <p:nvSpPr>
          <p:cNvPr id="5" name="文本框 4">
            <a:extLst>
              <a:ext uri="{FF2B5EF4-FFF2-40B4-BE49-F238E27FC236}">
                <a16:creationId xmlns:a16="http://schemas.microsoft.com/office/drawing/2014/main" id="{B180200A-540E-4EC6-9B5E-91F6222E7EA6}"/>
              </a:ext>
            </a:extLst>
          </p:cNvPr>
          <p:cNvSpPr txBox="1"/>
          <p:nvPr/>
        </p:nvSpPr>
        <p:spPr>
          <a:xfrm flipH="1">
            <a:off x="6503356" y="1921545"/>
            <a:ext cx="315913" cy="523875"/>
          </a:xfrm>
          <a:prstGeom prst="rect">
            <a:avLst/>
          </a:prstGeom>
          <a:solidFill>
            <a:schemeClr val="bg1"/>
          </a:solidFill>
        </p:spPr>
        <p:txBody>
          <a:bodyPr>
            <a:spAutoFit/>
          </a:bodyPr>
          <a:lstStyle/>
          <a:p>
            <a:pPr algn="ctr">
              <a:defRPr/>
            </a:pPr>
            <a:r>
              <a:rPr lang="en-US" altLang="zh-CN" sz="2800" b="1" i="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endParaRPr lang="zh-CN" altLang="en-US" sz="2800" dirty="0">
              <a:solidFill>
                <a:srgbClr val="FF0000"/>
              </a:solidFill>
            </a:endParaRPr>
          </a:p>
        </p:txBody>
      </p:sp>
    </p:spTree>
    <p:extLst>
      <p:ext uri="{BB962C8B-B14F-4D97-AF65-F5344CB8AC3E}">
        <p14:creationId xmlns:p14="http://schemas.microsoft.com/office/powerpoint/2010/main" val="1400687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81D9B557-BBDB-4878-AEA0-6756F6F74A68}"/>
              </a:ext>
            </a:extLst>
          </p:cNvPr>
          <p:cNvSpPr txBox="1">
            <a:spLocks noChangeArrowheads="1"/>
          </p:cNvSpPr>
          <p:nvPr/>
        </p:nvSpPr>
        <p:spPr>
          <a:xfrm>
            <a:off x="457200" y="1253552"/>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特殊的二叉树</a:t>
            </a:r>
            <a:endPar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满二叉树的特点：</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分支结点、叶子、结点的度</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在一棵二叉树中，如果所有分支结点都存在左子树和右子树。</a:t>
            </a:r>
            <a:endPar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叶子只能出现在最下一层。</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只有度为</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和度为</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a:t>
            </a:r>
            <a:endPar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1">
            <a:extLst>
              <a:ext uri="{FF2B5EF4-FFF2-40B4-BE49-F238E27FC236}">
                <a16:creationId xmlns:a16="http://schemas.microsoft.com/office/drawing/2014/main" id="{392C9A8D-B40B-47A4-AD61-1CB229CB4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1963" y="3526756"/>
            <a:ext cx="2871788"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53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AutoShape 133">
            <a:extLst>
              <a:ext uri="{FF2B5EF4-FFF2-40B4-BE49-F238E27FC236}">
                <a16:creationId xmlns:a16="http://schemas.microsoft.com/office/drawing/2014/main" id="{E4D1F82E-C092-422A-AF9B-8DCDCBF57262}"/>
              </a:ext>
            </a:extLst>
          </p:cNvPr>
          <p:cNvSpPr>
            <a:spLocks noChangeArrowheads="1"/>
          </p:cNvSpPr>
          <p:nvPr/>
        </p:nvSpPr>
        <p:spPr bwMode="auto">
          <a:xfrm>
            <a:off x="4918917" y="1389856"/>
            <a:ext cx="3201988" cy="1417637"/>
          </a:xfrm>
          <a:prstGeom prst="wedgeRoundRectCallout">
            <a:avLst>
              <a:gd name="adj1" fmla="val -54463"/>
              <a:gd name="adj2" fmla="val 82250"/>
              <a:gd name="adj3" fmla="val 16667"/>
            </a:avLst>
          </a:prstGeom>
          <a:noFill/>
          <a:ln w="6350">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eaLnBrk="1" hangingPunct="1">
              <a:defRPr/>
            </a:pPr>
            <a:r>
              <a:rPr lang="zh-CN" altLang="en-US"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不是满二叉树，虽然所有分支结点都有左右子树，但叶子不在同一层上。</a:t>
            </a:r>
          </a:p>
        </p:txBody>
      </p:sp>
      <p:sp>
        <p:nvSpPr>
          <p:cNvPr id="4" name="Text Box 134">
            <a:extLst>
              <a:ext uri="{FF2B5EF4-FFF2-40B4-BE49-F238E27FC236}">
                <a16:creationId xmlns:a16="http://schemas.microsoft.com/office/drawing/2014/main" id="{3D76BF1E-12D9-4270-AC5C-6FCAF71045AF}"/>
              </a:ext>
            </a:extLst>
          </p:cNvPr>
          <p:cNvSpPr txBox="1">
            <a:spLocks noChangeArrowheads="1"/>
          </p:cNvSpPr>
          <p:nvPr/>
        </p:nvSpPr>
        <p:spPr bwMode="auto">
          <a:xfrm>
            <a:off x="1070817" y="5203031"/>
            <a:ext cx="7145338" cy="904875"/>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20000"/>
              </a:spcBef>
              <a:buFont typeface="Wingdings" pitchFamily="2" charset="2"/>
              <a:buNone/>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满二叉树在同样高度的二叉树中</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结点</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个数最多</a:t>
            </a:r>
          </a:p>
          <a:p>
            <a:pPr eaLnBrk="1" hangingPunct="1">
              <a:spcBef>
                <a:spcPct val="20000"/>
              </a:spcBef>
              <a:buFont typeface="Wingdings" pitchFamily="2" charset="2"/>
              <a:buNone/>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满二叉树在同样高度的二叉树中</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叶子结点</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个数最多</a:t>
            </a:r>
          </a:p>
        </p:txBody>
      </p:sp>
      <p:grpSp>
        <p:nvGrpSpPr>
          <p:cNvPr id="5" name="Group 180">
            <a:extLst>
              <a:ext uri="{FF2B5EF4-FFF2-40B4-BE49-F238E27FC236}">
                <a16:creationId xmlns:a16="http://schemas.microsoft.com/office/drawing/2014/main" id="{246E560E-0F3A-43B7-AC7B-B3CC321E3364}"/>
              </a:ext>
            </a:extLst>
          </p:cNvPr>
          <p:cNvGrpSpPr>
            <a:grpSpLocks/>
          </p:cNvGrpSpPr>
          <p:nvPr/>
        </p:nvGrpSpPr>
        <p:grpSpPr bwMode="auto">
          <a:xfrm>
            <a:off x="854917" y="1943893"/>
            <a:ext cx="4224338" cy="2970213"/>
            <a:chOff x="682" y="1314"/>
            <a:chExt cx="2661" cy="1871"/>
          </a:xfrm>
        </p:grpSpPr>
        <p:sp>
          <p:nvSpPr>
            <p:cNvPr id="6" name="Oval 136">
              <a:extLst>
                <a:ext uri="{FF2B5EF4-FFF2-40B4-BE49-F238E27FC236}">
                  <a16:creationId xmlns:a16="http://schemas.microsoft.com/office/drawing/2014/main" id="{9F24C648-EAD8-4BC7-8FC7-A0FB0EF47D98}"/>
                </a:ext>
              </a:extLst>
            </p:cNvPr>
            <p:cNvSpPr>
              <a:spLocks noChangeArrowheads="1"/>
            </p:cNvSpPr>
            <p:nvPr/>
          </p:nvSpPr>
          <p:spPr bwMode="auto">
            <a:xfrm>
              <a:off x="1797" y="136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7" name="Text Box 137">
              <a:extLst>
                <a:ext uri="{FF2B5EF4-FFF2-40B4-BE49-F238E27FC236}">
                  <a16:creationId xmlns:a16="http://schemas.microsoft.com/office/drawing/2014/main" id="{7D7E1664-EABC-4919-AEF2-1921F5FF04FF}"/>
                </a:ext>
              </a:extLst>
            </p:cNvPr>
            <p:cNvSpPr txBox="1">
              <a:spLocks noChangeArrowheads="1"/>
            </p:cNvSpPr>
            <p:nvPr/>
          </p:nvSpPr>
          <p:spPr bwMode="auto">
            <a:xfrm>
              <a:off x="2105" y="1314"/>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p>
          </p:txBody>
        </p:sp>
        <p:sp>
          <p:nvSpPr>
            <p:cNvPr id="8" name="Text Box 138">
              <a:extLst>
                <a:ext uri="{FF2B5EF4-FFF2-40B4-BE49-F238E27FC236}">
                  <a16:creationId xmlns:a16="http://schemas.microsoft.com/office/drawing/2014/main" id="{2653B559-FC83-4101-A3C7-B85FD7A74ED8}"/>
                </a:ext>
              </a:extLst>
            </p:cNvPr>
            <p:cNvSpPr txBox="1">
              <a:spLocks noChangeArrowheads="1"/>
            </p:cNvSpPr>
            <p:nvPr/>
          </p:nvSpPr>
          <p:spPr bwMode="auto">
            <a:xfrm>
              <a:off x="1641" y="2226"/>
              <a:ext cx="15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5</a:t>
              </a:r>
            </a:p>
          </p:txBody>
        </p:sp>
        <p:sp>
          <p:nvSpPr>
            <p:cNvPr id="9" name="Text Box 139">
              <a:extLst>
                <a:ext uri="{FF2B5EF4-FFF2-40B4-BE49-F238E27FC236}">
                  <a16:creationId xmlns:a16="http://schemas.microsoft.com/office/drawing/2014/main" id="{3F7DBA99-2186-42A3-802E-26DE3795CC24}"/>
                </a:ext>
              </a:extLst>
            </p:cNvPr>
            <p:cNvSpPr txBox="1">
              <a:spLocks noChangeArrowheads="1"/>
            </p:cNvSpPr>
            <p:nvPr/>
          </p:nvSpPr>
          <p:spPr bwMode="auto">
            <a:xfrm>
              <a:off x="1332" y="1771"/>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2</a:t>
              </a:r>
            </a:p>
          </p:txBody>
        </p:sp>
        <p:sp>
          <p:nvSpPr>
            <p:cNvPr id="10" name="Text Box 140">
              <a:extLst>
                <a:ext uri="{FF2B5EF4-FFF2-40B4-BE49-F238E27FC236}">
                  <a16:creationId xmlns:a16="http://schemas.microsoft.com/office/drawing/2014/main" id="{B7A0C44C-7867-4B19-91D7-8217ABB68509}"/>
                </a:ext>
              </a:extLst>
            </p:cNvPr>
            <p:cNvSpPr txBox="1">
              <a:spLocks noChangeArrowheads="1"/>
            </p:cNvSpPr>
            <p:nvPr/>
          </p:nvSpPr>
          <p:spPr bwMode="auto">
            <a:xfrm>
              <a:off x="2878" y="1771"/>
              <a:ext cx="1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3</a:t>
              </a:r>
            </a:p>
          </p:txBody>
        </p:sp>
        <p:sp>
          <p:nvSpPr>
            <p:cNvPr id="11" name="Text Box 141">
              <a:extLst>
                <a:ext uri="{FF2B5EF4-FFF2-40B4-BE49-F238E27FC236}">
                  <a16:creationId xmlns:a16="http://schemas.microsoft.com/office/drawing/2014/main" id="{49F3627F-E6D6-438F-B259-C06EB2D6E355}"/>
                </a:ext>
              </a:extLst>
            </p:cNvPr>
            <p:cNvSpPr txBox="1">
              <a:spLocks noChangeArrowheads="1"/>
            </p:cNvSpPr>
            <p:nvPr/>
          </p:nvSpPr>
          <p:spPr bwMode="auto">
            <a:xfrm>
              <a:off x="1024" y="2226"/>
              <a:ext cx="15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4</a:t>
              </a:r>
            </a:p>
          </p:txBody>
        </p:sp>
        <p:sp>
          <p:nvSpPr>
            <p:cNvPr id="12" name="Text Box 142">
              <a:extLst>
                <a:ext uri="{FF2B5EF4-FFF2-40B4-BE49-F238E27FC236}">
                  <a16:creationId xmlns:a16="http://schemas.microsoft.com/office/drawing/2014/main" id="{3AAA95F3-821B-47A8-89D2-5CD35A1F128C}"/>
                </a:ext>
              </a:extLst>
            </p:cNvPr>
            <p:cNvSpPr txBox="1">
              <a:spLocks noChangeArrowheads="1"/>
            </p:cNvSpPr>
            <p:nvPr/>
          </p:nvSpPr>
          <p:spPr bwMode="auto">
            <a:xfrm>
              <a:off x="2570" y="2226"/>
              <a:ext cx="15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6</a:t>
              </a:r>
            </a:p>
          </p:txBody>
        </p:sp>
        <p:sp>
          <p:nvSpPr>
            <p:cNvPr id="13" name="Text Box 143">
              <a:extLst>
                <a:ext uri="{FF2B5EF4-FFF2-40B4-BE49-F238E27FC236}">
                  <a16:creationId xmlns:a16="http://schemas.microsoft.com/office/drawing/2014/main" id="{6E350056-F81A-484A-91DE-784C116D5F29}"/>
                </a:ext>
              </a:extLst>
            </p:cNvPr>
            <p:cNvSpPr txBox="1">
              <a:spLocks noChangeArrowheads="1"/>
            </p:cNvSpPr>
            <p:nvPr/>
          </p:nvSpPr>
          <p:spPr bwMode="auto">
            <a:xfrm>
              <a:off x="3187" y="2226"/>
              <a:ext cx="15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7</a:t>
              </a:r>
            </a:p>
          </p:txBody>
        </p:sp>
        <p:sp>
          <p:nvSpPr>
            <p:cNvPr id="14" name="Line 147">
              <a:extLst>
                <a:ext uri="{FF2B5EF4-FFF2-40B4-BE49-F238E27FC236}">
                  <a16:creationId xmlns:a16="http://schemas.microsoft.com/office/drawing/2014/main" id="{2DFB4207-0339-4687-9EA3-75266CD927BC}"/>
                </a:ext>
              </a:extLst>
            </p:cNvPr>
            <p:cNvSpPr>
              <a:spLocks noChangeShapeType="1"/>
            </p:cNvSpPr>
            <p:nvPr/>
          </p:nvSpPr>
          <p:spPr bwMode="auto">
            <a:xfrm flipH="1">
              <a:off x="1170" y="1515"/>
              <a:ext cx="627" cy="31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15" name="Freeform 148">
              <a:extLst>
                <a:ext uri="{FF2B5EF4-FFF2-40B4-BE49-F238E27FC236}">
                  <a16:creationId xmlns:a16="http://schemas.microsoft.com/office/drawing/2014/main" id="{38C034B5-D103-4A82-BC17-31C0633D2ADE}"/>
                </a:ext>
              </a:extLst>
            </p:cNvPr>
            <p:cNvSpPr>
              <a:spLocks/>
            </p:cNvSpPr>
            <p:nvPr/>
          </p:nvSpPr>
          <p:spPr bwMode="auto">
            <a:xfrm>
              <a:off x="2008" y="1486"/>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6" name="Freeform 149">
              <a:extLst>
                <a:ext uri="{FF2B5EF4-FFF2-40B4-BE49-F238E27FC236}">
                  <a16:creationId xmlns:a16="http://schemas.microsoft.com/office/drawing/2014/main" id="{CF4D51E2-8EBD-4970-A369-5E8B5D8DBE66}"/>
                </a:ext>
              </a:extLst>
            </p:cNvPr>
            <p:cNvSpPr>
              <a:spLocks/>
            </p:cNvSpPr>
            <p:nvPr/>
          </p:nvSpPr>
          <p:spPr bwMode="auto">
            <a:xfrm>
              <a:off x="845" y="1965"/>
              <a:ext cx="196" cy="309"/>
            </a:xfrm>
            <a:custGeom>
              <a:avLst/>
              <a:gdLst>
                <a:gd name="T0" fmla="*/ 2 w 259"/>
                <a:gd name="T1" fmla="*/ 0 h 421"/>
                <a:gd name="T2" fmla="*/ 0 w 259"/>
                <a:gd name="T3" fmla="*/ 1 h 421"/>
                <a:gd name="T4" fmla="*/ 0 60000 65536"/>
                <a:gd name="T5" fmla="*/ 0 60000 65536"/>
              </a:gdLst>
              <a:ahLst/>
              <a:cxnLst>
                <a:cxn ang="T4">
                  <a:pos x="T0" y="T1"/>
                </a:cxn>
                <a:cxn ang="T5">
                  <a:pos x="T2" y="T3"/>
                </a:cxn>
              </a:cxnLst>
              <a:rect l="0" t="0" r="r" b="b"/>
              <a:pathLst>
                <a:path w="259" h="421">
                  <a:moveTo>
                    <a:pt x="259"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7" name="Freeform 150">
              <a:extLst>
                <a:ext uri="{FF2B5EF4-FFF2-40B4-BE49-F238E27FC236}">
                  <a16:creationId xmlns:a16="http://schemas.microsoft.com/office/drawing/2014/main" id="{2BEDD4D9-9D80-4A37-982C-6970C35B8E86}"/>
                </a:ext>
              </a:extLst>
            </p:cNvPr>
            <p:cNvSpPr>
              <a:spLocks/>
            </p:cNvSpPr>
            <p:nvPr/>
          </p:nvSpPr>
          <p:spPr bwMode="auto">
            <a:xfrm>
              <a:off x="1224" y="1965"/>
              <a:ext cx="169" cy="309"/>
            </a:xfrm>
            <a:custGeom>
              <a:avLst/>
              <a:gdLst>
                <a:gd name="T0" fmla="*/ 0 w 222"/>
                <a:gd name="T1" fmla="*/ 0 h 421"/>
                <a:gd name="T2" fmla="*/ 2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8" name="Freeform 151">
              <a:extLst>
                <a:ext uri="{FF2B5EF4-FFF2-40B4-BE49-F238E27FC236}">
                  <a16:creationId xmlns:a16="http://schemas.microsoft.com/office/drawing/2014/main" id="{916994C9-912D-48F2-AB84-8654E902C149}"/>
                </a:ext>
              </a:extLst>
            </p:cNvPr>
            <p:cNvSpPr>
              <a:spLocks/>
            </p:cNvSpPr>
            <p:nvPr/>
          </p:nvSpPr>
          <p:spPr bwMode="auto">
            <a:xfrm>
              <a:off x="2421" y="1976"/>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9" name="Line 152">
              <a:extLst>
                <a:ext uri="{FF2B5EF4-FFF2-40B4-BE49-F238E27FC236}">
                  <a16:creationId xmlns:a16="http://schemas.microsoft.com/office/drawing/2014/main" id="{C2A2E375-4DBD-4325-9BCF-BFB34B3FF215}"/>
                </a:ext>
              </a:extLst>
            </p:cNvPr>
            <p:cNvSpPr>
              <a:spLocks noChangeShapeType="1"/>
            </p:cNvSpPr>
            <p:nvPr/>
          </p:nvSpPr>
          <p:spPr bwMode="auto">
            <a:xfrm>
              <a:off x="2758" y="1976"/>
              <a:ext cx="200" cy="29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0" name="Line 157">
              <a:extLst>
                <a:ext uri="{FF2B5EF4-FFF2-40B4-BE49-F238E27FC236}">
                  <a16:creationId xmlns:a16="http://schemas.microsoft.com/office/drawing/2014/main" id="{26DAC2DA-C370-4DD0-80D4-0032C3CD97C6}"/>
                </a:ext>
              </a:extLst>
            </p:cNvPr>
            <p:cNvSpPr>
              <a:spLocks noChangeShapeType="1"/>
            </p:cNvSpPr>
            <p:nvPr/>
          </p:nvSpPr>
          <p:spPr bwMode="auto">
            <a:xfrm flipH="1">
              <a:off x="2216" y="2469"/>
              <a:ext cx="103" cy="252"/>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1" name="Line 158">
              <a:extLst>
                <a:ext uri="{FF2B5EF4-FFF2-40B4-BE49-F238E27FC236}">
                  <a16:creationId xmlns:a16="http://schemas.microsoft.com/office/drawing/2014/main" id="{89CB4855-156E-4B26-B487-31C8B3567380}"/>
                </a:ext>
              </a:extLst>
            </p:cNvPr>
            <p:cNvSpPr>
              <a:spLocks noChangeShapeType="1"/>
            </p:cNvSpPr>
            <p:nvPr/>
          </p:nvSpPr>
          <p:spPr bwMode="auto">
            <a:xfrm>
              <a:off x="2414" y="2454"/>
              <a:ext cx="110" cy="26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2" name="Oval 161">
              <a:extLst>
                <a:ext uri="{FF2B5EF4-FFF2-40B4-BE49-F238E27FC236}">
                  <a16:creationId xmlns:a16="http://schemas.microsoft.com/office/drawing/2014/main" id="{D2433152-2A96-4CB1-9AFD-A76878CDF9A7}"/>
                </a:ext>
              </a:extLst>
            </p:cNvPr>
            <p:cNvSpPr>
              <a:spLocks noChangeArrowheads="1"/>
            </p:cNvSpPr>
            <p:nvPr/>
          </p:nvSpPr>
          <p:spPr bwMode="auto">
            <a:xfrm>
              <a:off x="988" y="1782"/>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23" name="Oval 162">
              <a:extLst>
                <a:ext uri="{FF2B5EF4-FFF2-40B4-BE49-F238E27FC236}">
                  <a16:creationId xmlns:a16="http://schemas.microsoft.com/office/drawing/2014/main" id="{D12F218A-3E47-493D-B7B4-2798DECDEB35}"/>
                </a:ext>
              </a:extLst>
            </p:cNvPr>
            <p:cNvSpPr>
              <a:spLocks noChangeArrowheads="1"/>
            </p:cNvSpPr>
            <p:nvPr/>
          </p:nvSpPr>
          <p:spPr bwMode="auto">
            <a:xfrm>
              <a:off x="2539" y="1782"/>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24" name="Oval 163">
              <a:extLst>
                <a:ext uri="{FF2B5EF4-FFF2-40B4-BE49-F238E27FC236}">
                  <a16:creationId xmlns:a16="http://schemas.microsoft.com/office/drawing/2014/main" id="{86315145-557D-413C-924F-C646DE419150}"/>
                </a:ext>
              </a:extLst>
            </p:cNvPr>
            <p:cNvSpPr>
              <a:spLocks noChangeArrowheads="1"/>
            </p:cNvSpPr>
            <p:nvPr/>
          </p:nvSpPr>
          <p:spPr bwMode="auto">
            <a:xfrm>
              <a:off x="682" y="2247"/>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25" name="Oval 164">
              <a:extLst>
                <a:ext uri="{FF2B5EF4-FFF2-40B4-BE49-F238E27FC236}">
                  <a16:creationId xmlns:a16="http://schemas.microsoft.com/office/drawing/2014/main" id="{5C14062B-A2CF-4630-A2BE-B4783DB72B61}"/>
                </a:ext>
              </a:extLst>
            </p:cNvPr>
            <p:cNvSpPr>
              <a:spLocks noChangeArrowheads="1"/>
            </p:cNvSpPr>
            <p:nvPr/>
          </p:nvSpPr>
          <p:spPr bwMode="auto">
            <a:xfrm>
              <a:off x="1295" y="2247"/>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E</a:t>
              </a:r>
            </a:p>
          </p:txBody>
        </p:sp>
        <p:sp>
          <p:nvSpPr>
            <p:cNvPr id="26" name="Oval 165">
              <a:extLst>
                <a:ext uri="{FF2B5EF4-FFF2-40B4-BE49-F238E27FC236}">
                  <a16:creationId xmlns:a16="http://schemas.microsoft.com/office/drawing/2014/main" id="{B167FA42-B168-42D8-BE08-F0BF1570CEDF}"/>
                </a:ext>
              </a:extLst>
            </p:cNvPr>
            <p:cNvSpPr>
              <a:spLocks noChangeArrowheads="1"/>
            </p:cNvSpPr>
            <p:nvPr/>
          </p:nvSpPr>
          <p:spPr bwMode="auto">
            <a:xfrm>
              <a:off x="2252" y="224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F</a:t>
              </a:r>
            </a:p>
          </p:txBody>
        </p:sp>
        <p:sp>
          <p:nvSpPr>
            <p:cNvPr id="27" name="Oval 166">
              <a:extLst>
                <a:ext uri="{FF2B5EF4-FFF2-40B4-BE49-F238E27FC236}">
                  <a16:creationId xmlns:a16="http://schemas.microsoft.com/office/drawing/2014/main" id="{6E28B962-9B63-40EF-84DC-82C70C6C0818}"/>
                </a:ext>
              </a:extLst>
            </p:cNvPr>
            <p:cNvSpPr>
              <a:spLocks noChangeArrowheads="1"/>
            </p:cNvSpPr>
            <p:nvPr/>
          </p:nvSpPr>
          <p:spPr bwMode="auto">
            <a:xfrm>
              <a:off x="2884" y="2247"/>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28" name="Oval 171">
              <a:extLst>
                <a:ext uri="{FF2B5EF4-FFF2-40B4-BE49-F238E27FC236}">
                  <a16:creationId xmlns:a16="http://schemas.microsoft.com/office/drawing/2014/main" id="{92252CFD-2EE7-4753-9402-0C8D1423CF98}"/>
                </a:ext>
              </a:extLst>
            </p:cNvPr>
            <p:cNvSpPr>
              <a:spLocks noChangeArrowheads="1"/>
            </p:cNvSpPr>
            <p:nvPr/>
          </p:nvSpPr>
          <p:spPr bwMode="auto">
            <a:xfrm>
              <a:off x="2076" y="269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L</a:t>
              </a:r>
            </a:p>
          </p:txBody>
        </p:sp>
        <p:sp>
          <p:nvSpPr>
            <p:cNvPr id="29" name="Oval 172">
              <a:extLst>
                <a:ext uri="{FF2B5EF4-FFF2-40B4-BE49-F238E27FC236}">
                  <a16:creationId xmlns:a16="http://schemas.microsoft.com/office/drawing/2014/main" id="{81BBC41A-19FD-4722-8C4D-5C546E2BB600}"/>
                </a:ext>
              </a:extLst>
            </p:cNvPr>
            <p:cNvSpPr>
              <a:spLocks noChangeArrowheads="1"/>
            </p:cNvSpPr>
            <p:nvPr/>
          </p:nvSpPr>
          <p:spPr bwMode="auto">
            <a:xfrm>
              <a:off x="2402" y="269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M</a:t>
              </a:r>
            </a:p>
          </p:txBody>
        </p:sp>
        <p:sp>
          <p:nvSpPr>
            <p:cNvPr id="30" name="Text Box 176">
              <a:extLst>
                <a:ext uri="{FF2B5EF4-FFF2-40B4-BE49-F238E27FC236}">
                  <a16:creationId xmlns:a16="http://schemas.microsoft.com/office/drawing/2014/main" id="{7C6DF2A4-4107-4A98-A31E-6AAC4B983243}"/>
                </a:ext>
              </a:extLst>
            </p:cNvPr>
            <p:cNvSpPr txBox="1">
              <a:spLocks noChangeArrowheads="1"/>
            </p:cNvSpPr>
            <p:nvPr/>
          </p:nvSpPr>
          <p:spPr bwMode="auto">
            <a:xfrm>
              <a:off x="2165" y="2957"/>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8</a:t>
              </a:r>
            </a:p>
          </p:txBody>
        </p:sp>
        <p:sp>
          <p:nvSpPr>
            <p:cNvPr id="31" name="Text Box 177">
              <a:extLst>
                <a:ext uri="{FF2B5EF4-FFF2-40B4-BE49-F238E27FC236}">
                  <a16:creationId xmlns:a16="http://schemas.microsoft.com/office/drawing/2014/main" id="{A81607E0-4936-4EB0-B3C4-7E1001FF326D}"/>
                </a:ext>
              </a:extLst>
            </p:cNvPr>
            <p:cNvSpPr txBox="1">
              <a:spLocks noChangeArrowheads="1"/>
            </p:cNvSpPr>
            <p:nvPr/>
          </p:nvSpPr>
          <p:spPr bwMode="auto">
            <a:xfrm>
              <a:off x="2490" y="2958"/>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9</a:t>
              </a:r>
            </a:p>
          </p:txBody>
        </p:sp>
      </p:grpSp>
    </p:spTree>
    <p:extLst>
      <p:ext uri="{BB962C8B-B14F-4D97-AF65-F5344CB8AC3E}">
        <p14:creationId xmlns:p14="http://schemas.microsoft.com/office/powerpoint/2010/main" val="325176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AE6820C1-AB95-413A-8F1B-C5654B3508EB}"/>
              </a:ext>
            </a:extLst>
          </p:cNvPr>
          <p:cNvSpPr txBox="1">
            <a:spLocks noChangeArrowheads="1"/>
          </p:cNvSpPr>
          <p:nvPr/>
        </p:nvSpPr>
        <p:spPr>
          <a:xfrm>
            <a:off x="457200" y="1311267"/>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特殊的二叉树</a:t>
            </a:r>
            <a:endPar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完全二叉树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对一棵具有</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个结点的二叉树按层序编号，如果编号为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的结点与同样高度的满二叉树中编号为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的结点在二叉树中的位置完全相同。</a:t>
            </a:r>
            <a:endPar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3629E08A-778E-40A7-BA7C-AA70840953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9806" y="3914021"/>
            <a:ext cx="65881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81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131">
            <a:extLst>
              <a:ext uri="{FF2B5EF4-FFF2-40B4-BE49-F238E27FC236}">
                <a16:creationId xmlns:a16="http://schemas.microsoft.com/office/drawing/2014/main" id="{DA6553AB-0F87-47DA-A81E-8385EE77D7A1}"/>
              </a:ext>
            </a:extLst>
          </p:cNvPr>
          <p:cNvSpPr txBox="1">
            <a:spLocks noChangeArrowheads="1"/>
          </p:cNvSpPr>
          <p:nvPr/>
        </p:nvSpPr>
        <p:spPr bwMode="auto">
          <a:xfrm>
            <a:off x="4826000" y="3575050"/>
            <a:ext cx="244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8</a:t>
            </a:r>
          </a:p>
        </p:txBody>
      </p:sp>
      <p:sp>
        <p:nvSpPr>
          <p:cNvPr id="4" name="Text Box 173">
            <a:extLst>
              <a:ext uri="{FF2B5EF4-FFF2-40B4-BE49-F238E27FC236}">
                <a16:creationId xmlns:a16="http://schemas.microsoft.com/office/drawing/2014/main" id="{B884C07D-7EC1-4F5D-BF18-369159A1C6F5}"/>
              </a:ext>
            </a:extLst>
          </p:cNvPr>
          <p:cNvSpPr txBox="1">
            <a:spLocks noChangeArrowheads="1"/>
          </p:cNvSpPr>
          <p:nvPr/>
        </p:nvSpPr>
        <p:spPr bwMode="auto">
          <a:xfrm>
            <a:off x="71438" y="3895725"/>
            <a:ext cx="4513262" cy="2940050"/>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5" name="Oval 175">
            <a:extLst>
              <a:ext uri="{FF2B5EF4-FFF2-40B4-BE49-F238E27FC236}">
                <a16:creationId xmlns:a16="http://schemas.microsoft.com/office/drawing/2014/main" id="{1C60BC88-D840-435D-BD60-27A92A4008C9}"/>
              </a:ext>
            </a:extLst>
          </p:cNvPr>
          <p:cNvSpPr>
            <a:spLocks noChangeArrowheads="1"/>
          </p:cNvSpPr>
          <p:nvPr/>
        </p:nvSpPr>
        <p:spPr bwMode="auto">
          <a:xfrm>
            <a:off x="2144713" y="3927475"/>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6" name="Text Box 176">
            <a:extLst>
              <a:ext uri="{FF2B5EF4-FFF2-40B4-BE49-F238E27FC236}">
                <a16:creationId xmlns:a16="http://schemas.microsoft.com/office/drawing/2014/main" id="{651A6C7D-21FA-4F46-A3C5-9D591788FB6A}"/>
              </a:ext>
            </a:extLst>
          </p:cNvPr>
          <p:cNvSpPr txBox="1">
            <a:spLocks noChangeArrowheads="1"/>
          </p:cNvSpPr>
          <p:nvPr/>
        </p:nvSpPr>
        <p:spPr bwMode="auto">
          <a:xfrm>
            <a:off x="2633663" y="3848100"/>
            <a:ext cx="244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p>
        </p:txBody>
      </p:sp>
      <p:sp>
        <p:nvSpPr>
          <p:cNvPr id="7" name="Text Box 177">
            <a:extLst>
              <a:ext uri="{FF2B5EF4-FFF2-40B4-BE49-F238E27FC236}">
                <a16:creationId xmlns:a16="http://schemas.microsoft.com/office/drawing/2014/main" id="{0CFAD976-ACA1-4EF2-8074-2E79A4D6454E}"/>
              </a:ext>
            </a:extLst>
          </p:cNvPr>
          <p:cNvSpPr txBox="1">
            <a:spLocks noChangeArrowheads="1"/>
          </p:cNvSpPr>
          <p:nvPr/>
        </p:nvSpPr>
        <p:spPr bwMode="auto">
          <a:xfrm>
            <a:off x="1897063" y="5295900"/>
            <a:ext cx="2476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5</a:t>
            </a:r>
          </a:p>
        </p:txBody>
      </p:sp>
      <p:sp>
        <p:nvSpPr>
          <p:cNvPr id="8" name="Text Box 178">
            <a:extLst>
              <a:ext uri="{FF2B5EF4-FFF2-40B4-BE49-F238E27FC236}">
                <a16:creationId xmlns:a16="http://schemas.microsoft.com/office/drawing/2014/main" id="{963A8564-48DF-44F7-8764-4AE23510E9DF}"/>
              </a:ext>
            </a:extLst>
          </p:cNvPr>
          <p:cNvSpPr txBox="1">
            <a:spLocks noChangeArrowheads="1"/>
          </p:cNvSpPr>
          <p:nvPr/>
        </p:nvSpPr>
        <p:spPr bwMode="auto">
          <a:xfrm>
            <a:off x="1406525" y="4573588"/>
            <a:ext cx="244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2</a:t>
            </a:r>
          </a:p>
        </p:txBody>
      </p:sp>
      <p:sp>
        <p:nvSpPr>
          <p:cNvPr id="9" name="Text Box 179">
            <a:extLst>
              <a:ext uri="{FF2B5EF4-FFF2-40B4-BE49-F238E27FC236}">
                <a16:creationId xmlns:a16="http://schemas.microsoft.com/office/drawing/2014/main" id="{AFEB0462-8C1D-4FE0-9C2F-C35B20E6F3B3}"/>
              </a:ext>
            </a:extLst>
          </p:cNvPr>
          <p:cNvSpPr txBox="1">
            <a:spLocks noChangeArrowheads="1"/>
          </p:cNvSpPr>
          <p:nvPr/>
        </p:nvSpPr>
        <p:spPr bwMode="auto">
          <a:xfrm>
            <a:off x="3860800" y="4573588"/>
            <a:ext cx="2460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3</a:t>
            </a:r>
          </a:p>
        </p:txBody>
      </p:sp>
      <p:sp>
        <p:nvSpPr>
          <p:cNvPr id="10" name="Text Box 180">
            <a:extLst>
              <a:ext uri="{FF2B5EF4-FFF2-40B4-BE49-F238E27FC236}">
                <a16:creationId xmlns:a16="http://schemas.microsoft.com/office/drawing/2014/main" id="{653018C9-0C49-4F79-99A9-AADC3F786293}"/>
              </a:ext>
            </a:extLst>
          </p:cNvPr>
          <p:cNvSpPr txBox="1">
            <a:spLocks noChangeArrowheads="1"/>
          </p:cNvSpPr>
          <p:nvPr/>
        </p:nvSpPr>
        <p:spPr bwMode="auto">
          <a:xfrm>
            <a:off x="917575" y="5295900"/>
            <a:ext cx="244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4</a:t>
            </a:r>
          </a:p>
        </p:txBody>
      </p:sp>
      <p:sp>
        <p:nvSpPr>
          <p:cNvPr id="11" name="Text Box 181">
            <a:extLst>
              <a:ext uri="{FF2B5EF4-FFF2-40B4-BE49-F238E27FC236}">
                <a16:creationId xmlns:a16="http://schemas.microsoft.com/office/drawing/2014/main" id="{F43F7748-8248-4FF3-9602-E68364F98CB5}"/>
              </a:ext>
            </a:extLst>
          </p:cNvPr>
          <p:cNvSpPr txBox="1">
            <a:spLocks noChangeArrowheads="1"/>
          </p:cNvSpPr>
          <p:nvPr/>
        </p:nvSpPr>
        <p:spPr bwMode="auto">
          <a:xfrm>
            <a:off x="3371850" y="5295900"/>
            <a:ext cx="244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6</a:t>
            </a:r>
          </a:p>
        </p:txBody>
      </p:sp>
      <p:sp>
        <p:nvSpPr>
          <p:cNvPr id="12" name="Text Box 182">
            <a:extLst>
              <a:ext uri="{FF2B5EF4-FFF2-40B4-BE49-F238E27FC236}">
                <a16:creationId xmlns:a16="http://schemas.microsoft.com/office/drawing/2014/main" id="{0B579866-2A84-4201-BD3F-DA96D169D6C4}"/>
              </a:ext>
            </a:extLst>
          </p:cNvPr>
          <p:cNvSpPr txBox="1">
            <a:spLocks noChangeArrowheads="1"/>
          </p:cNvSpPr>
          <p:nvPr/>
        </p:nvSpPr>
        <p:spPr bwMode="auto">
          <a:xfrm>
            <a:off x="4351338" y="5295900"/>
            <a:ext cx="2476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7</a:t>
            </a:r>
          </a:p>
        </p:txBody>
      </p:sp>
      <p:sp>
        <p:nvSpPr>
          <p:cNvPr id="13" name="Text Box 183">
            <a:extLst>
              <a:ext uri="{FF2B5EF4-FFF2-40B4-BE49-F238E27FC236}">
                <a16:creationId xmlns:a16="http://schemas.microsoft.com/office/drawing/2014/main" id="{14B58EAF-8758-4D24-98BE-32A126DAE7E6}"/>
              </a:ext>
            </a:extLst>
          </p:cNvPr>
          <p:cNvSpPr txBox="1">
            <a:spLocks noChangeArrowheads="1"/>
          </p:cNvSpPr>
          <p:nvPr/>
        </p:nvSpPr>
        <p:spPr bwMode="auto">
          <a:xfrm>
            <a:off x="209550" y="6470650"/>
            <a:ext cx="244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8</a:t>
            </a:r>
          </a:p>
        </p:txBody>
      </p:sp>
      <p:sp>
        <p:nvSpPr>
          <p:cNvPr id="14" name="Text Box 184">
            <a:extLst>
              <a:ext uri="{FF2B5EF4-FFF2-40B4-BE49-F238E27FC236}">
                <a16:creationId xmlns:a16="http://schemas.microsoft.com/office/drawing/2014/main" id="{8E77B2F4-DDE8-4054-B376-4118790F77EA}"/>
              </a:ext>
            </a:extLst>
          </p:cNvPr>
          <p:cNvSpPr txBox="1">
            <a:spLocks noChangeArrowheads="1"/>
          </p:cNvSpPr>
          <p:nvPr/>
        </p:nvSpPr>
        <p:spPr bwMode="auto">
          <a:xfrm>
            <a:off x="703263" y="6470650"/>
            <a:ext cx="244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9</a:t>
            </a:r>
          </a:p>
        </p:txBody>
      </p:sp>
      <p:sp>
        <p:nvSpPr>
          <p:cNvPr id="15" name="Text Box 185">
            <a:extLst>
              <a:ext uri="{FF2B5EF4-FFF2-40B4-BE49-F238E27FC236}">
                <a16:creationId xmlns:a16="http://schemas.microsoft.com/office/drawing/2014/main" id="{EC16A174-E2DB-4E23-A90A-CA3FC267CF77}"/>
              </a:ext>
            </a:extLst>
          </p:cNvPr>
          <p:cNvSpPr txBox="1">
            <a:spLocks noChangeArrowheads="1"/>
          </p:cNvSpPr>
          <p:nvPr/>
        </p:nvSpPr>
        <p:spPr bwMode="auto">
          <a:xfrm>
            <a:off x="1570038" y="6470650"/>
            <a:ext cx="3841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10</a:t>
            </a:r>
          </a:p>
        </p:txBody>
      </p:sp>
      <p:sp>
        <p:nvSpPr>
          <p:cNvPr id="16" name="Line 186">
            <a:extLst>
              <a:ext uri="{FF2B5EF4-FFF2-40B4-BE49-F238E27FC236}">
                <a16:creationId xmlns:a16="http://schemas.microsoft.com/office/drawing/2014/main" id="{056BFCD8-637F-44B3-A680-A7736B617527}"/>
              </a:ext>
            </a:extLst>
          </p:cNvPr>
          <p:cNvSpPr>
            <a:spLocks noChangeShapeType="1"/>
          </p:cNvSpPr>
          <p:nvPr/>
        </p:nvSpPr>
        <p:spPr bwMode="auto">
          <a:xfrm flipH="1">
            <a:off x="1149350" y="4167188"/>
            <a:ext cx="995363" cy="493712"/>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17" name="Freeform 187">
            <a:extLst>
              <a:ext uri="{FF2B5EF4-FFF2-40B4-BE49-F238E27FC236}">
                <a16:creationId xmlns:a16="http://schemas.microsoft.com/office/drawing/2014/main" id="{A4D97951-18F0-4A95-A031-68F989F6E05A}"/>
              </a:ext>
            </a:extLst>
          </p:cNvPr>
          <p:cNvSpPr>
            <a:spLocks/>
          </p:cNvSpPr>
          <p:nvPr/>
        </p:nvSpPr>
        <p:spPr bwMode="auto">
          <a:xfrm>
            <a:off x="2479675" y="4121150"/>
            <a:ext cx="928688" cy="568325"/>
          </a:xfrm>
          <a:custGeom>
            <a:avLst/>
            <a:gdLst>
              <a:gd name="T0" fmla="*/ 0 w 767"/>
              <a:gd name="T1" fmla="*/ 0 h 488"/>
              <a:gd name="T2" fmla="*/ 2147483646 w 767"/>
              <a:gd name="T3" fmla="*/ 2147483646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8" name="Freeform 188">
            <a:extLst>
              <a:ext uri="{FF2B5EF4-FFF2-40B4-BE49-F238E27FC236}">
                <a16:creationId xmlns:a16="http://schemas.microsoft.com/office/drawing/2014/main" id="{C42F8866-A8A8-4987-81A6-A045744C599B}"/>
              </a:ext>
            </a:extLst>
          </p:cNvPr>
          <p:cNvSpPr>
            <a:spLocks/>
          </p:cNvSpPr>
          <p:nvPr/>
        </p:nvSpPr>
        <p:spPr bwMode="auto">
          <a:xfrm>
            <a:off x="633413" y="4881563"/>
            <a:ext cx="311150" cy="490537"/>
          </a:xfrm>
          <a:custGeom>
            <a:avLst/>
            <a:gdLst>
              <a:gd name="T0" fmla="*/ 2147483646 w 259"/>
              <a:gd name="T1" fmla="*/ 0 h 421"/>
              <a:gd name="T2" fmla="*/ 0 w 259"/>
              <a:gd name="T3" fmla="*/ 2147483646 h 421"/>
              <a:gd name="T4" fmla="*/ 0 60000 65536"/>
              <a:gd name="T5" fmla="*/ 0 60000 65536"/>
            </a:gdLst>
            <a:ahLst/>
            <a:cxnLst>
              <a:cxn ang="T4">
                <a:pos x="T0" y="T1"/>
              </a:cxn>
              <a:cxn ang="T5">
                <a:pos x="T2" y="T3"/>
              </a:cxn>
            </a:cxnLst>
            <a:rect l="0" t="0" r="r" b="b"/>
            <a:pathLst>
              <a:path w="259" h="421">
                <a:moveTo>
                  <a:pt x="259"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19" name="Freeform 189">
            <a:extLst>
              <a:ext uri="{FF2B5EF4-FFF2-40B4-BE49-F238E27FC236}">
                <a16:creationId xmlns:a16="http://schemas.microsoft.com/office/drawing/2014/main" id="{245A869B-DFF7-4B50-909A-AA52DB7FFD1B}"/>
              </a:ext>
            </a:extLst>
          </p:cNvPr>
          <p:cNvSpPr>
            <a:spLocks/>
          </p:cNvSpPr>
          <p:nvPr/>
        </p:nvSpPr>
        <p:spPr bwMode="auto">
          <a:xfrm>
            <a:off x="1235075" y="4881563"/>
            <a:ext cx="268288" cy="490537"/>
          </a:xfrm>
          <a:custGeom>
            <a:avLst/>
            <a:gdLst>
              <a:gd name="T0" fmla="*/ 0 w 222"/>
              <a:gd name="T1" fmla="*/ 0 h 421"/>
              <a:gd name="T2" fmla="*/ 2147483646 w 222"/>
              <a:gd name="T3" fmla="*/ 2147483646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0" name="Freeform 190">
            <a:extLst>
              <a:ext uri="{FF2B5EF4-FFF2-40B4-BE49-F238E27FC236}">
                <a16:creationId xmlns:a16="http://schemas.microsoft.com/office/drawing/2014/main" id="{FAFDD59C-B5C0-4D85-B264-40830E70DD23}"/>
              </a:ext>
            </a:extLst>
          </p:cNvPr>
          <p:cNvSpPr>
            <a:spLocks/>
          </p:cNvSpPr>
          <p:nvPr/>
        </p:nvSpPr>
        <p:spPr bwMode="auto">
          <a:xfrm>
            <a:off x="3135313" y="4899025"/>
            <a:ext cx="273050" cy="488950"/>
          </a:xfrm>
          <a:custGeom>
            <a:avLst/>
            <a:gdLst>
              <a:gd name="T0" fmla="*/ 2147483646 w 226"/>
              <a:gd name="T1" fmla="*/ 0 h 421"/>
              <a:gd name="T2" fmla="*/ 0 w 226"/>
              <a:gd name="T3" fmla="*/ 2147483646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1" name="Line 191">
            <a:extLst>
              <a:ext uri="{FF2B5EF4-FFF2-40B4-BE49-F238E27FC236}">
                <a16:creationId xmlns:a16="http://schemas.microsoft.com/office/drawing/2014/main" id="{C5FD2003-4B07-4CAE-BA04-AF9A95EF2331}"/>
              </a:ext>
            </a:extLst>
          </p:cNvPr>
          <p:cNvSpPr>
            <a:spLocks noChangeShapeType="1"/>
          </p:cNvSpPr>
          <p:nvPr/>
        </p:nvSpPr>
        <p:spPr bwMode="auto">
          <a:xfrm>
            <a:off x="3670300" y="4899025"/>
            <a:ext cx="317500" cy="466725"/>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2" name="Freeform 192">
            <a:extLst>
              <a:ext uri="{FF2B5EF4-FFF2-40B4-BE49-F238E27FC236}">
                <a16:creationId xmlns:a16="http://schemas.microsoft.com/office/drawing/2014/main" id="{86BFEE7F-2BD1-4245-9882-DE152C93EB19}"/>
              </a:ext>
            </a:extLst>
          </p:cNvPr>
          <p:cNvSpPr>
            <a:spLocks/>
          </p:cNvSpPr>
          <p:nvPr/>
        </p:nvSpPr>
        <p:spPr bwMode="auto">
          <a:xfrm>
            <a:off x="342900" y="5670550"/>
            <a:ext cx="144463" cy="411163"/>
          </a:xfrm>
          <a:custGeom>
            <a:avLst/>
            <a:gdLst>
              <a:gd name="T0" fmla="*/ 2147483646 w 119"/>
              <a:gd name="T1" fmla="*/ 0 h 356"/>
              <a:gd name="T2" fmla="*/ 0 w 119"/>
              <a:gd name="T3" fmla="*/ 2147483646 h 356"/>
              <a:gd name="T4" fmla="*/ 0 60000 65536"/>
              <a:gd name="T5" fmla="*/ 0 60000 65536"/>
            </a:gdLst>
            <a:ahLst/>
            <a:cxnLst>
              <a:cxn ang="T4">
                <a:pos x="T0" y="T1"/>
              </a:cxn>
              <a:cxn ang="T5">
                <a:pos x="T2" y="T3"/>
              </a:cxn>
            </a:cxnLst>
            <a:rect l="0" t="0" r="r" b="b"/>
            <a:pathLst>
              <a:path w="119" h="356">
                <a:moveTo>
                  <a:pt x="119" y="0"/>
                </a:moveTo>
                <a:lnTo>
                  <a:pt x="0" y="356"/>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3" name="Line 193">
            <a:extLst>
              <a:ext uri="{FF2B5EF4-FFF2-40B4-BE49-F238E27FC236}">
                <a16:creationId xmlns:a16="http://schemas.microsoft.com/office/drawing/2014/main" id="{5549452E-F5E2-4C33-9551-182BFC9AC962}"/>
              </a:ext>
            </a:extLst>
          </p:cNvPr>
          <p:cNvSpPr>
            <a:spLocks noChangeShapeType="1"/>
          </p:cNvSpPr>
          <p:nvPr/>
        </p:nvSpPr>
        <p:spPr bwMode="auto">
          <a:xfrm>
            <a:off x="668338" y="5657850"/>
            <a:ext cx="111125" cy="41275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4" name="Line 194">
            <a:extLst>
              <a:ext uri="{FF2B5EF4-FFF2-40B4-BE49-F238E27FC236}">
                <a16:creationId xmlns:a16="http://schemas.microsoft.com/office/drawing/2014/main" id="{6EDB0214-3A58-4938-8448-0E9C4805DA01}"/>
              </a:ext>
            </a:extLst>
          </p:cNvPr>
          <p:cNvSpPr>
            <a:spLocks noChangeShapeType="1"/>
          </p:cNvSpPr>
          <p:nvPr/>
        </p:nvSpPr>
        <p:spPr bwMode="auto">
          <a:xfrm>
            <a:off x="1651000" y="5694363"/>
            <a:ext cx="107950" cy="37465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5" name="Oval 195">
            <a:extLst>
              <a:ext uri="{FF2B5EF4-FFF2-40B4-BE49-F238E27FC236}">
                <a16:creationId xmlns:a16="http://schemas.microsoft.com/office/drawing/2014/main" id="{18787850-A198-4F17-BA77-E979BA5A1039}"/>
              </a:ext>
            </a:extLst>
          </p:cNvPr>
          <p:cNvSpPr>
            <a:spLocks noChangeArrowheads="1"/>
          </p:cNvSpPr>
          <p:nvPr/>
        </p:nvSpPr>
        <p:spPr bwMode="auto">
          <a:xfrm>
            <a:off x="860425" y="4591050"/>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26" name="Oval 196">
            <a:extLst>
              <a:ext uri="{FF2B5EF4-FFF2-40B4-BE49-F238E27FC236}">
                <a16:creationId xmlns:a16="http://schemas.microsoft.com/office/drawing/2014/main" id="{4860E279-0576-43F2-B313-4A5E55DA8E32}"/>
              </a:ext>
            </a:extLst>
          </p:cNvPr>
          <p:cNvSpPr>
            <a:spLocks noChangeArrowheads="1"/>
          </p:cNvSpPr>
          <p:nvPr/>
        </p:nvSpPr>
        <p:spPr bwMode="auto">
          <a:xfrm>
            <a:off x="3322638" y="4591050"/>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27" name="Oval 197">
            <a:extLst>
              <a:ext uri="{FF2B5EF4-FFF2-40B4-BE49-F238E27FC236}">
                <a16:creationId xmlns:a16="http://schemas.microsoft.com/office/drawing/2014/main" id="{DAFD0ECB-DC6A-4A91-B59F-F8F61D1E0C05}"/>
              </a:ext>
            </a:extLst>
          </p:cNvPr>
          <p:cNvSpPr>
            <a:spLocks noChangeArrowheads="1"/>
          </p:cNvSpPr>
          <p:nvPr/>
        </p:nvSpPr>
        <p:spPr bwMode="auto">
          <a:xfrm>
            <a:off x="374650" y="532923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28" name="Oval 198">
            <a:extLst>
              <a:ext uri="{FF2B5EF4-FFF2-40B4-BE49-F238E27FC236}">
                <a16:creationId xmlns:a16="http://schemas.microsoft.com/office/drawing/2014/main" id="{3C87E8BF-CBB6-4884-8DD5-330F122F952F}"/>
              </a:ext>
            </a:extLst>
          </p:cNvPr>
          <p:cNvSpPr>
            <a:spLocks noChangeArrowheads="1"/>
          </p:cNvSpPr>
          <p:nvPr/>
        </p:nvSpPr>
        <p:spPr bwMode="auto">
          <a:xfrm>
            <a:off x="1347788" y="532923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E</a:t>
            </a:r>
          </a:p>
        </p:txBody>
      </p:sp>
      <p:sp>
        <p:nvSpPr>
          <p:cNvPr id="29" name="Oval 199">
            <a:extLst>
              <a:ext uri="{FF2B5EF4-FFF2-40B4-BE49-F238E27FC236}">
                <a16:creationId xmlns:a16="http://schemas.microsoft.com/office/drawing/2014/main" id="{63A33A74-205C-4BB9-88D9-96BCD776E240}"/>
              </a:ext>
            </a:extLst>
          </p:cNvPr>
          <p:cNvSpPr>
            <a:spLocks noChangeArrowheads="1"/>
          </p:cNvSpPr>
          <p:nvPr/>
        </p:nvSpPr>
        <p:spPr bwMode="auto">
          <a:xfrm>
            <a:off x="2867025" y="5330825"/>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F</a:t>
            </a:r>
          </a:p>
        </p:txBody>
      </p:sp>
      <p:sp>
        <p:nvSpPr>
          <p:cNvPr id="30" name="Oval 200">
            <a:extLst>
              <a:ext uri="{FF2B5EF4-FFF2-40B4-BE49-F238E27FC236}">
                <a16:creationId xmlns:a16="http://schemas.microsoft.com/office/drawing/2014/main" id="{0C8C9FB2-39C6-4C11-ACE2-E94EAB4CC774}"/>
              </a:ext>
            </a:extLst>
          </p:cNvPr>
          <p:cNvSpPr>
            <a:spLocks noChangeArrowheads="1"/>
          </p:cNvSpPr>
          <p:nvPr/>
        </p:nvSpPr>
        <p:spPr bwMode="auto">
          <a:xfrm>
            <a:off x="3870325" y="532923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31" name="Oval 201">
            <a:extLst>
              <a:ext uri="{FF2B5EF4-FFF2-40B4-BE49-F238E27FC236}">
                <a16:creationId xmlns:a16="http://schemas.microsoft.com/office/drawing/2014/main" id="{81B19064-CAA9-434B-859F-34F7613BE933}"/>
              </a:ext>
            </a:extLst>
          </p:cNvPr>
          <p:cNvSpPr>
            <a:spLocks noChangeArrowheads="1"/>
          </p:cNvSpPr>
          <p:nvPr/>
        </p:nvSpPr>
        <p:spPr bwMode="auto">
          <a:xfrm>
            <a:off x="109538" y="6037263"/>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H</a:t>
            </a:r>
          </a:p>
        </p:txBody>
      </p:sp>
      <p:sp>
        <p:nvSpPr>
          <p:cNvPr id="32" name="Oval 202">
            <a:extLst>
              <a:ext uri="{FF2B5EF4-FFF2-40B4-BE49-F238E27FC236}">
                <a16:creationId xmlns:a16="http://schemas.microsoft.com/office/drawing/2014/main" id="{1BB213FF-CE48-4369-8F09-EF6DC609DC47}"/>
              </a:ext>
            </a:extLst>
          </p:cNvPr>
          <p:cNvSpPr>
            <a:spLocks noChangeArrowheads="1"/>
          </p:cNvSpPr>
          <p:nvPr/>
        </p:nvSpPr>
        <p:spPr bwMode="auto">
          <a:xfrm>
            <a:off x="596900" y="6049963"/>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6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I</a:t>
            </a:r>
          </a:p>
        </p:txBody>
      </p:sp>
      <p:sp>
        <p:nvSpPr>
          <p:cNvPr id="33" name="Oval 203">
            <a:extLst>
              <a:ext uri="{FF2B5EF4-FFF2-40B4-BE49-F238E27FC236}">
                <a16:creationId xmlns:a16="http://schemas.microsoft.com/office/drawing/2014/main" id="{DB934667-DC01-42AF-87D8-23786B7C5F95}"/>
              </a:ext>
            </a:extLst>
          </p:cNvPr>
          <p:cNvSpPr>
            <a:spLocks noChangeArrowheads="1"/>
          </p:cNvSpPr>
          <p:nvPr/>
        </p:nvSpPr>
        <p:spPr bwMode="auto">
          <a:xfrm>
            <a:off x="1541463" y="6051550"/>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J</a:t>
            </a:r>
          </a:p>
        </p:txBody>
      </p:sp>
      <p:sp>
        <p:nvSpPr>
          <p:cNvPr id="34" name="Text Box 4">
            <a:extLst>
              <a:ext uri="{FF2B5EF4-FFF2-40B4-BE49-F238E27FC236}">
                <a16:creationId xmlns:a16="http://schemas.microsoft.com/office/drawing/2014/main" id="{97B7858B-F1B7-4BEF-92EE-FF3669EB5CFC}"/>
              </a:ext>
            </a:extLst>
          </p:cNvPr>
          <p:cNvSpPr txBox="1">
            <a:spLocks noChangeArrowheads="1"/>
          </p:cNvSpPr>
          <p:nvPr/>
        </p:nvSpPr>
        <p:spPr bwMode="auto">
          <a:xfrm>
            <a:off x="476250" y="2032000"/>
            <a:ext cx="40259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在满二叉树中，从最后一个结点开始，</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连续</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去掉</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任意</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个结点，即是一棵完全二叉树。</a:t>
            </a:r>
          </a:p>
        </p:txBody>
      </p:sp>
      <p:sp>
        <p:nvSpPr>
          <p:cNvPr id="35" name="Text Box 121">
            <a:extLst>
              <a:ext uri="{FF2B5EF4-FFF2-40B4-BE49-F238E27FC236}">
                <a16:creationId xmlns:a16="http://schemas.microsoft.com/office/drawing/2014/main" id="{1CE85D96-2E11-4BE6-AE55-A3C6CB3A136C}"/>
              </a:ext>
            </a:extLst>
          </p:cNvPr>
          <p:cNvSpPr txBox="1">
            <a:spLocks noChangeArrowheads="1"/>
          </p:cNvSpPr>
          <p:nvPr/>
        </p:nvSpPr>
        <p:spPr bwMode="auto">
          <a:xfrm>
            <a:off x="4630738" y="1014413"/>
            <a:ext cx="4513262" cy="2940050"/>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p:txBody>
      </p:sp>
      <p:sp>
        <p:nvSpPr>
          <p:cNvPr id="36" name="Oval 123">
            <a:extLst>
              <a:ext uri="{FF2B5EF4-FFF2-40B4-BE49-F238E27FC236}">
                <a16:creationId xmlns:a16="http://schemas.microsoft.com/office/drawing/2014/main" id="{788843FD-E961-47B9-8CC8-7D2EDE5D671B}"/>
              </a:ext>
            </a:extLst>
          </p:cNvPr>
          <p:cNvSpPr>
            <a:spLocks noChangeArrowheads="1"/>
          </p:cNvSpPr>
          <p:nvPr/>
        </p:nvSpPr>
        <p:spPr bwMode="auto">
          <a:xfrm>
            <a:off x="6689725" y="1039813"/>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37" name="Text Box 124">
            <a:extLst>
              <a:ext uri="{FF2B5EF4-FFF2-40B4-BE49-F238E27FC236}">
                <a16:creationId xmlns:a16="http://schemas.microsoft.com/office/drawing/2014/main" id="{DE39A5C7-C021-48F4-8B51-E27F41EFD070}"/>
              </a:ext>
            </a:extLst>
          </p:cNvPr>
          <p:cNvSpPr txBox="1">
            <a:spLocks noChangeArrowheads="1"/>
          </p:cNvSpPr>
          <p:nvPr/>
        </p:nvSpPr>
        <p:spPr bwMode="auto">
          <a:xfrm>
            <a:off x="7178675" y="960438"/>
            <a:ext cx="244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p>
        </p:txBody>
      </p:sp>
      <p:sp>
        <p:nvSpPr>
          <p:cNvPr id="38" name="Text Box 125">
            <a:extLst>
              <a:ext uri="{FF2B5EF4-FFF2-40B4-BE49-F238E27FC236}">
                <a16:creationId xmlns:a16="http://schemas.microsoft.com/office/drawing/2014/main" id="{2424C7E7-26C2-484F-8BCB-720FD0D1D6CE}"/>
              </a:ext>
            </a:extLst>
          </p:cNvPr>
          <p:cNvSpPr txBox="1">
            <a:spLocks noChangeArrowheads="1"/>
          </p:cNvSpPr>
          <p:nvPr/>
        </p:nvSpPr>
        <p:spPr bwMode="auto">
          <a:xfrm>
            <a:off x="6442075" y="2408238"/>
            <a:ext cx="2476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5</a:t>
            </a:r>
          </a:p>
        </p:txBody>
      </p:sp>
      <p:sp>
        <p:nvSpPr>
          <p:cNvPr id="39" name="Text Box 126">
            <a:extLst>
              <a:ext uri="{FF2B5EF4-FFF2-40B4-BE49-F238E27FC236}">
                <a16:creationId xmlns:a16="http://schemas.microsoft.com/office/drawing/2014/main" id="{D453311F-320A-471A-95E2-40D127090511}"/>
              </a:ext>
            </a:extLst>
          </p:cNvPr>
          <p:cNvSpPr txBox="1">
            <a:spLocks noChangeArrowheads="1"/>
          </p:cNvSpPr>
          <p:nvPr/>
        </p:nvSpPr>
        <p:spPr bwMode="auto">
          <a:xfrm>
            <a:off x="5951538" y="1685925"/>
            <a:ext cx="244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2</a:t>
            </a:r>
          </a:p>
        </p:txBody>
      </p:sp>
      <p:sp>
        <p:nvSpPr>
          <p:cNvPr id="40" name="Text Box 127">
            <a:extLst>
              <a:ext uri="{FF2B5EF4-FFF2-40B4-BE49-F238E27FC236}">
                <a16:creationId xmlns:a16="http://schemas.microsoft.com/office/drawing/2014/main" id="{3948699A-1A3B-41A1-97D9-B905E9F31F07}"/>
              </a:ext>
            </a:extLst>
          </p:cNvPr>
          <p:cNvSpPr txBox="1">
            <a:spLocks noChangeArrowheads="1"/>
          </p:cNvSpPr>
          <p:nvPr/>
        </p:nvSpPr>
        <p:spPr bwMode="auto">
          <a:xfrm>
            <a:off x="8405813" y="1685925"/>
            <a:ext cx="2460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3</a:t>
            </a:r>
          </a:p>
        </p:txBody>
      </p:sp>
      <p:sp>
        <p:nvSpPr>
          <p:cNvPr id="41" name="Text Box 128">
            <a:extLst>
              <a:ext uri="{FF2B5EF4-FFF2-40B4-BE49-F238E27FC236}">
                <a16:creationId xmlns:a16="http://schemas.microsoft.com/office/drawing/2014/main" id="{A551AC60-6313-4416-ABA4-C31C3C661399}"/>
              </a:ext>
            </a:extLst>
          </p:cNvPr>
          <p:cNvSpPr txBox="1">
            <a:spLocks noChangeArrowheads="1"/>
          </p:cNvSpPr>
          <p:nvPr/>
        </p:nvSpPr>
        <p:spPr bwMode="auto">
          <a:xfrm>
            <a:off x="5462588" y="2408238"/>
            <a:ext cx="244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4</a:t>
            </a:r>
          </a:p>
        </p:txBody>
      </p:sp>
      <p:sp>
        <p:nvSpPr>
          <p:cNvPr id="42" name="Text Box 129">
            <a:extLst>
              <a:ext uri="{FF2B5EF4-FFF2-40B4-BE49-F238E27FC236}">
                <a16:creationId xmlns:a16="http://schemas.microsoft.com/office/drawing/2014/main" id="{72AD4757-03AF-4B91-A365-4F287006F76B}"/>
              </a:ext>
            </a:extLst>
          </p:cNvPr>
          <p:cNvSpPr txBox="1">
            <a:spLocks noChangeArrowheads="1"/>
          </p:cNvSpPr>
          <p:nvPr/>
        </p:nvSpPr>
        <p:spPr bwMode="auto">
          <a:xfrm>
            <a:off x="7916863" y="2408238"/>
            <a:ext cx="244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6</a:t>
            </a:r>
          </a:p>
        </p:txBody>
      </p:sp>
      <p:sp>
        <p:nvSpPr>
          <p:cNvPr id="43" name="Text Box 130">
            <a:extLst>
              <a:ext uri="{FF2B5EF4-FFF2-40B4-BE49-F238E27FC236}">
                <a16:creationId xmlns:a16="http://schemas.microsoft.com/office/drawing/2014/main" id="{51DC49B3-822D-4038-AFB0-A3194F9C45FC}"/>
              </a:ext>
            </a:extLst>
          </p:cNvPr>
          <p:cNvSpPr txBox="1">
            <a:spLocks noChangeArrowheads="1"/>
          </p:cNvSpPr>
          <p:nvPr/>
        </p:nvSpPr>
        <p:spPr bwMode="auto">
          <a:xfrm>
            <a:off x="8896350" y="2408238"/>
            <a:ext cx="2476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7</a:t>
            </a:r>
          </a:p>
        </p:txBody>
      </p:sp>
      <p:sp>
        <p:nvSpPr>
          <p:cNvPr id="44" name="Text Box 132">
            <a:extLst>
              <a:ext uri="{FF2B5EF4-FFF2-40B4-BE49-F238E27FC236}">
                <a16:creationId xmlns:a16="http://schemas.microsoft.com/office/drawing/2014/main" id="{5AA0259A-1163-451E-9F32-80CDC7B90926}"/>
              </a:ext>
            </a:extLst>
          </p:cNvPr>
          <p:cNvSpPr txBox="1">
            <a:spLocks noChangeArrowheads="1"/>
          </p:cNvSpPr>
          <p:nvPr/>
        </p:nvSpPr>
        <p:spPr bwMode="auto">
          <a:xfrm>
            <a:off x="5248275" y="3582988"/>
            <a:ext cx="244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9</a:t>
            </a:r>
          </a:p>
        </p:txBody>
      </p:sp>
      <p:sp>
        <p:nvSpPr>
          <p:cNvPr id="45" name="Text Box 133">
            <a:extLst>
              <a:ext uri="{FF2B5EF4-FFF2-40B4-BE49-F238E27FC236}">
                <a16:creationId xmlns:a16="http://schemas.microsoft.com/office/drawing/2014/main" id="{5A1C56A1-0602-4938-AE87-8CDC900C0758}"/>
              </a:ext>
            </a:extLst>
          </p:cNvPr>
          <p:cNvSpPr txBox="1">
            <a:spLocks noChangeArrowheads="1"/>
          </p:cNvSpPr>
          <p:nvPr/>
        </p:nvSpPr>
        <p:spPr bwMode="auto">
          <a:xfrm>
            <a:off x="5700713" y="3582988"/>
            <a:ext cx="3841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10</a:t>
            </a:r>
          </a:p>
        </p:txBody>
      </p:sp>
      <p:sp>
        <p:nvSpPr>
          <p:cNvPr id="46" name="Line 134">
            <a:extLst>
              <a:ext uri="{FF2B5EF4-FFF2-40B4-BE49-F238E27FC236}">
                <a16:creationId xmlns:a16="http://schemas.microsoft.com/office/drawing/2014/main" id="{403F96C2-4E37-4414-A997-305D704E6973}"/>
              </a:ext>
            </a:extLst>
          </p:cNvPr>
          <p:cNvSpPr>
            <a:spLocks noChangeShapeType="1"/>
          </p:cNvSpPr>
          <p:nvPr/>
        </p:nvSpPr>
        <p:spPr bwMode="auto">
          <a:xfrm flipH="1">
            <a:off x="5694363" y="1279525"/>
            <a:ext cx="995362" cy="493713"/>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7" name="Freeform 135">
            <a:extLst>
              <a:ext uri="{FF2B5EF4-FFF2-40B4-BE49-F238E27FC236}">
                <a16:creationId xmlns:a16="http://schemas.microsoft.com/office/drawing/2014/main" id="{1CE11E74-7A8E-43A1-AED0-19BFF3332DAB}"/>
              </a:ext>
            </a:extLst>
          </p:cNvPr>
          <p:cNvSpPr>
            <a:spLocks/>
          </p:cNvSpPr>
          <p:nvPr/>
        </p:nvSpPr>
        <p:spPr bwMode="auto">
          <a:xfrm>
            <a:off x="7024688" y="1233488"/>
            <a:ext cx="928687" cy="568325"/>
          </a:xfrm>
          <a:custGeom>
            <a:avLst/>
            <a:gdLst>
              <a:gd name="T0" fmla="*/ 0 w 767"/>
              <a:gd name="T1" fmla="*/ 0 h 488"/>
              <a:gd name="T2" fmla="*/ 2147483646 w 767"/>
              <a:gd name="T3" fmla="*/ 2147483646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48" name="Freeform 136">
            <a:extLst>
              <a:ext uri="{FF2B5EF4-FFF2-40B4-BE49-F238E27FC236}">
                <a16:creationId xmlns:a16="http://schemas.microsoft.com/office/drawing/2014/main" id="{9D963D71-2C2A-4380-B8E8-3E11E55CB62F}"/>
              </a:ext>
            </a:extLst>
          </p:cNvPr>
          <p:cNvSpPr>
            <a:spLocks/>
          </p:cNvSpPr>
          <p:nvPr/>
        </p:nvSpPr>
        <p:spPr bwMode="auto">
          <a:xfrm>
            <a:off x="5178425" y="1993900"/>
            <a:ext cx="311150" cy="490538"/>
          </a:xfrm>
          <a:custGeom>
            <a:avLst/>
            <a:gdLst>
              <a:gd name="T0" fmla="*/ 2147483646 w 259"/>
              <a:gd name="T1" fmla="*/ 0 h 421"/>
              <a:gd name="T2" fmla="*/ 0 w 259"/>
              <a:gd name="T3" fmla="*/ 2147483646 h 421"/>
              <a:gd name="T4" fmla="*/ 0 60000 65536"/>
              <a:gd name="T5" fmla="*/ 0 60000 65536"/>
            </a:gdLst>
            <a:ahLst/>
            <a:cxnLst>
              <a:cxn ang="T4">
                <a:pos x="T0" y="T1"/>
              </a:cxn>
              <a:cxn ang="T5">
                <a:pos x="T2" y="T3"/>
              </a:cxn>
            </a:cxnLst>
            <a:rect l="0" t="0" r="r" b="b"/>
            <a:pathLst>
              <a:path w="259" h="421">
                <a:moveTo>
                  <a:pt x="259"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49" name="Freeform 137">
            <a:extLst>
              <a:ext uri="{FF2B5EF4-FFF2-40B4-BE49-F238E27FC236}">
                <a16:creationId xmlns:a16="http://schemas.microsoft.com/office/drawing/2014/main" id="{90BAC3BA-BFC5-4AC5-98F5-D6F6FFF11C48}"/>
              </a:ext>
            </a:extLst>
          </p:cNvPr>
          <p:cNvSpPr>
            <a:spLocks/>
          </p:cNvSpPr>
          <p:nvPr/>
        </p:nvSpPr>
        <p:spPr bwMode="auto">
          <a:xfrm>
            <a:off x="5780088" y="1993900"/>
            <a:ext cx="268287" cy="490538"/>
          </a:xfrm>
          <a:custGeom>
            <a:avLst/>
            <a:gdLst>
              <a:gd name="T0" fmla="*/ 0 w 222"/>
              <a:gd name="T1" fmla="*/ 0 h 421"/>
              <a:gd name="T2" fmla="*/ 2147483646 w 222"/>
              <a:gd name="T3" fmla="*/ 2147483646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0" name="Freeform 138">
            <a:extLst>
              <a:ext uri="{FF2B5EF4-FFF2-40B4-BE49-F238E27FC236}">
                <a16:creationId xmlns:a16="http://schemas.microsoft.com/office/drawing/2014/main" id="{CCA6006F-3EA6-40D3-9083-57FFE78FEBC7}"/>
              </a:ext>
            </a:extLst>
          </p:cNvPr>
          <p:cNvSpPr>
            <a:spLocks/>
          </p:cNvSpPr>
          <p:nvPr/>
        </p:nvSpPr>
        <p:spPr bwMode="auto">
          <a:xfrm>
            <a:off x="7680325" y="2011363"/>
            <a:ext cx="273050" cy="488950"/>
          </a:xfrm>
          <a:custGeom>
            <a:avLst/>
            <a:gdLst>
              <a:gd name="T0" fmla="*/ 2147483646 w 226"/>
              <a:gd name="T1" fmla="*/ 0 h 421"/>
              <a:gd name="T2" fmla="*/ 0 w 226"/>
              <a:gd name="T3" fmla="*/ 2147483646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1" name="Line 139">
            <a:extLst>
              <a:ext uri="{FF2B5EF4-FFF2-40B4-BE49-F238E27FC236}">
                <a16:creationId xmlns:a16="http://schemas.microsoft.com/office/drawing/2014/main" id="{016F19CE-E731-478C-9BC7-7963924660BF}"/>
              </a:ext>
            </a:extLst>
          </p:cNvPr>
          <p:cNvSpPr>
            <a:spLocks noChangeShapeType="1"/>
          </p:cNvSpPr>
          <p:nvPr/>
        </p:nvSpPr>
        <p:spPr bwMode="auto">
          <a:xfrm>
            <a:off x="8215313" y="2011363"/>
            <a:ext cx="317500" cy="466725"/>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2" name="Freeform 141">
            <a:extLst>
              <a:ext uri="{FF2B5EF4-FFF2-40B4-BE49-F238E27FC236}">
                <a16:creationId xmlns:a16="http://schemas.microsoft.com/office/drawing/2014/main" id="{B889388F-84AC-4323-A185-2540E656116E}"/>
              </a:ext>
            </a:extLst>
          </p:cNvPr>
          <p:cNvSpPr>
            <a:spLocks/>
          </p:cNvSpPr>
          <p:nvPr/>
        </p:nvSpPr>
        <p:spPr bwMode="auto">
          <a:xfrm>
            <a:off x="4887913" y="2782888"/>
            <a:ext cx="144462" cy="411162"/>
          </a:xfrm>
          <a:custGeom>
            <a:avLst/>
            <a:gdLst>
              <a:gd name="T0" fmla="*/ 2147483646 w 119"/>
              <a:gd name="T1" fmla="*/ 0 h 356"/>
              <a:gd name="T2" fmla="*/ 0 w 119"/>
              <a:gd name="T3" fmla="*/ 2147483646 h 356"/>
              <a:gd name="T4" fmla="*/ 0 60000 65536"/>
              <a:gd name="T5" fmla="*/ 0 60000 65536"/>
            </a:gdLst>
            <a:ahLst/>
            <a:cxnLst>
              <a:cxn ang="T4">
                <a:pos x="T0" y="T1"/>
              </a:cxn>
              <a:cxn ang="T5">
                <a:pos x="T2" y="T3"/>
              </a:cxn>
            </a:cxnLst>
            <a:rect l="0" t="0" r="r" b="b"/>
            <a:pathLst>
              <a:path w="119" h="356">
                <a:moveTo>
                  <a:pt x="119" y="0"/>
                </a:moveTo>
                <a:lnTo>
                  <a:pt x="0" y="356"/>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3" name="Line 142">
            <a:extLst>
              <a:ext uri="{FF2B5EF4-FFF2-40B4-BE49-F238E27FC236}">
                <a16:creationId xmlns:a16="http://schemas.microsoft.com/office/drawing/2014/main" id="{3E8265DF-003A-4AAE-BB20-47A25A287F13}"/>
              </a:ext>
            </a:extLst>
          </p:cNvPr>
          <p:cNvSpPr>
            <a:spLocks noChangeShapeType="1"/>
          </p:cNvSpPr>
          <p:nvPr/>
        </p:nvSpPr>
        <p:spPr bwMode="auto">
          <a:xfrm>
            <a:off x="5213350" y="2770188"/>
            <a:ext cx="111125" cy="41275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4" name="Line 143">
            <a:extLst>
              <a:ext uri="{FF2B5EF4-FFF2-40B4-BE49-F238E27FC236}">
                <a16:creationId xmlns:a16="http://schemas.microsoft.com/office/drawing/2014/main" id="{609EC3D2-AC8C-40E9-98E3-8761A4E7F397}"/>
              </a:ext>
            </a:extLst>
          </p:cNvPr>
          <p:cNvSpPr>
            <a:spLocks noChangeShapeType="1"/>
          </p:cNvSpPr>
          <p:nvPr/>
        </p:nvSpPr>
        <p:spPr bwMode="auto">
          <a:xfrm flipH="1">
            <a:off x="5889625" y="2794000"/>
            <a:ext cx="112713" cy="38735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5" name="Oval 148">
            <a:extLst>
              <a:ext uri="{FF2B5EF4-FFF2-40B4-BE49-F238E27FC236}">
                <a16:creationId xmlns:a16="http://schemas.microsoft.com/office/drawing/2014/main" id="{F746865B-CFA9-41B1-81B1-D9233D0F49DD}"/>
              </a:ext>
            </a:extLst>
          </p:cNvPr>
          <p:cNvSpPr>
            <a:spLocks noChangeArrowheads="1"/>
          </p:cNvSpPr>
          <p:nvPr/>
        </p:nvSpPr>
        <p:spPr bwMode="auto">
          <a:xfrm>
            <a:off x="5405438" y="170338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56" name="Oval 149">
            <a:extLst>
              <a:ext uri="{FF2B5EF4-FFF2-40B4-BE49-F238E27FC236}">
                <a16:creationId xmlns:a16="http://schemas.microsoft.com/office/drawing/2014/main" id="{2BF4031C-71B3-4F61-A225-0E34A966146B}"/>
              </a:ext>
            </a:extLst>
          </p:cNvPr>
          <p:cNvSpPr>
            <a:spLocks noChangeArrowheads="1"/>
          </p:cNvSpPr>
          <p:nvPr/>
        </p:nvSpPr>
        <p:spPr bwMode="auto">
          <a:xfrm>
            <a:off x="7867650" y="170338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57" name="Oval 150">
            <a:extLst>
              <a:ext uri="{FF2B5EF4-FFF2-40B4-BE49-F238E27FC236}">
                <a16:creationId xmlns:a16="http://schemas.microsoft.com/office/drawing/2014/main" id="{9C7DB1A4-CEA8-40B8-ABFA-FDF71CCD99FD}"/>
              </a:ext>
            </a:extLst>
          </p:cNvPr>
          <p:cNvSpPr>
            <a:spLocks noChangeArrowheads="1"/>
          </p:cNvSpPr>
          <p:nvPr/>
        </p:nvSpPr>
        <p:spPr bwMode="auto">
          <a:xfrm>
            <a:off x="4919663" y="2441575"/>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58" name="Oval 151">
            <a:extLst>
              <a:ext uri="{FF2B5EF4-FFF2-40B4-BE49-F238E27FC236}">
                <a16:creationId xmlns:a16="http://schemas.microsoft.com/office/drawing/2014/main" id="{2D464473-020B-4704-A6F9-D9D318ED2B64}"/>
              </a:ext>
            </a:extLst>
          </p:cNvPr>
          <p:cNvSpPr>
            <a:spLocks noChangeArrowheads="1"/>
          </p:cNvSpPr>
          <p:nvPr/>
        </p:nvSpPr>
        <p:spPr bwMode="auto">
          <a:xfrm>
            <a:off x="5892800" y="2441575"/>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E</a:t>
            </a:r>
          </a:p>
        </p:txBody>
      </p:sp>
      <p:sp>
        <p:nvSpPr>
          <p:cNvPr id="59" name="Oval 152">
            <a:extLst>
              <a:ext uri="{FF2B5EF4-FFF2-40B4-BE49-F238E27FC236}">
                <a16:creationId xmlns:a16="http://schemas.microsoft.com/office/drawing/2014/main" id="{27DD23B2-2C01-4F0B-9065-903DAA6DDB56}"/>
              </a:ext>
            </a:extLst>
          </p:cNvPr>
          <p:cNvSpPr>
            <a:spLocks noChangeArrowheads="1"/>
          </p:cNvSpPr>
          <p:nvPr/>
        </p:nvSpPr>
        <p:spPr bwMode="auto">
          <a:xfrm>
            <a:off x="7412038" y="2443163"/>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F</a:t>
            </a:r>
          </a:p>
        </p:txBody>
      </p:sp>
      <p:sp>
        <p:nvSpPr>
          <p:cNvPr id="60" name="Oval 153">
            <a:extLst>
              <a:ext uri="{FF2B5EF4-FFF2-40B4-BE49-F238E27FC236}">
                <a16:creationId xmlns:a16="http://schemas.microsoft.com/office/drawing/2014/main" id="{DC8292D8-08AD-4102-8728-B2AF320E8BF7}"/>
              </a:ext>
            </a:extLst>
          </p:cNvPr>
          <p:cNvSpPr>
            <a:spLocks noChangeArrowheads="1"/>
          </p:cNvSpPr>
          <p:nvPr/>
        </p:nvSpPr>
        <p:spPr bwMode="auto">
          <a:xfrm>
            <a:off x="8415338" y="2441575"/>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61" name="Oval 154">
            <a:extLst>
              <a:ext uri="{FF2B5EF4-FFF2-40B4-BE49-F238E27FC236}">
                <a16:creationId xmlns:a16="http://schemas.microsoft.com/office/drawing/2014/main" id="{C323AEE6-95C3-4464-8DD9-2708128B30E6}"/>
              </a:ext>
            </a:extLst>
          </p:cNvPr>
          <p:cNvSpPr>
            <a:spLocks noChangeArrowheads="1"/>
          </p:cNvSpPr>
          <p:nvPr/>
        </p:nvSpPr>
        <p:spPr bwMode="auto">
          <a:xfrm>
            <a:off x="4654550" y="3149600"/>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H</a:t>
            </a:r>
          </a:p>
        </p:txBody>
      </p:sp>
      <p:sp>
        <p:nvSpPr>
          <p:cNvPr id="62" name="Oval 155">
            <a:extLst>
              <a:ext uri="{FF2B5EF4-FFF2-40B4-BE49-F238E27FC236}">
                <a16:creationId xmlns:a16="http://schemas.microsoft.com/office/drawing/2014/main" id="{A322499C-D1BE-47CE-8DFA-F8E09E49B845}"/>
              </a:ext>
            </a:extLst>
          </p:cNvPr>
          <p:cNvSpPr>
            <a:spLocks noChangeArrowheads="1"/>
          </p:cNvSpPr>
          <p:nvPr/>
        </p:nvSpPr>
        <p:spPr bwMode="auto">
          <a:xfrm>
            <a:off x="5141913" y="3162300"/>
            <a:ext cx="431800" cy="41751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6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I</a:t>
            </a:r>
          </a:p>
        </p:txBody>
      </p:sp>
      <p:sp>
        <p:nvSpPr>
          <p:cNvPr id="63" name="Oval 156">
            <a:extLst>
              <a:ext uri="{FF2B5EF4-FFF2-40B4-BE49-F238E27FC236}">
                <a16:creationId xmlns:a16="http://schemas.microsoft.com/office/drawing/2014/main" id="{409F8275-C5F7-4553-B627-464C2922A1D6}"/>
              </a:ext>
            </a:extLst>
          </p:cNvPr>
          <p:cNvSpPr>
            <a:spLocks noChangeArrowheads="1"/>
          </p:cNvSpPr>
          <p:nvPr/>
        </p:nvSpPr>
        <p:spPr bwMode="auto">
          <a:xfrm>
            <a:off x="5672138" y="3163888"/>
            <a:ext cx="431800" cy="41751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J</a:t>
            </a:r>
          </a:p>
        </p:txBody>
      </p:sp>
      <p:grpSp>
        <p:nvGrpSpPr>
          <p:cNvPr id="64" name="Group 171">
            <a:extLst>
              <a:ext uri="{FF2B5EF4-FFF2-40B4-BE49-F238E27FC236}">
                <a16:creationId xmlns:a16="http://schemas.microsoft.com/office/drawing/2014/main" id="{EB5880AD-E621-46F1-A0BF-7ED7E429ABC7}"/>
              </a:ext>
            </a:extLst>
          </p:cNvPr>
          <p:cNvGrpSpPr>
            <a:grpSpLocks/>
          </p:cNvGrpSpPr>
          <p:nvPr/>
        </p:nvGrpSpPr>
        <p:grpSpPr bwMode="auto">
          <a:xfrm>
            <a:off x="6145213" y="2770188"/>
            <a:ext cx="468312" cy="1173162"/>
            <a:chOff x="3871" y="1745"/>
            <a:chExt cx="295" cy="739"/>
          </a:xfrm>
        </p:grpSpPr>
        <p:sp>
          <p:nvSpPr>
            <p:cNvPr id="65" name="Line 140">
              <a:extLst>
                <a:ext uri="{FF2B5EF4-FFF2-40B4-BE49-F238E27FC236}">
                  <a16:creationId xmlns:a16="http://schemas.microsoft.com/office/drawing/2014/main" id="{C047C38D-4788-4BE5-9D2B-CAE42A2FB22F}"/>
                </a:ext>
              </a:extLst>
            </p:cNvPr>
            <p:cNvSpPr>
              <a:spLocks noChangeShapeType="1"/>
            </p:cNvSpPr>
            <p:nvPr/>
          </p:nvSpPr>
          <p:spPr bwMode="auto">
            <a:xfrm>
              <a:off x="3903" y="1745"/>
              <a:ext cx="73" cy="259"/>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66" name="Oval 157">
              <a:extLst>
                <a:ext uri="{FF2B5EF4-FFF2-40B4-BE49-F238E27FC236}">
                  <a16:creationId xmlns:a16="http://schemas.microsoft.com/office/drawing/2014/main" id="{CBDB3BBC-8FE2-4C23-B237-CEBF2AC94909}"/>
                </a:ext>
              </a:extLst>
            </p:cNvPr>
            <p:cNvSpPr>
              <a:spLocks noChangeArrowheads="1"/>
            </p:cNvSpPr>
            <p:nvPr/>
          </p:nvSpPr>
          <p:spPr bwMode="auto">
            <a:xfrm>
              <a:off x="3871" y="199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K</a:t>
              </a:r>
            </a:p>
          </p:txBody>
        </p:sp>
        <p:sp>
          <p:nvSpPr>
            <p:cNvPr id="67" name="Text Box 162">
              <a:extLst>
                <a:ext uri="{FF2B5EF4-FFF2-40B4-BE49-F238E27FC236}">
                  <a16:creationId xmlns:a16="http://schemas.microsoft.com/office/drawing/2014/main" id="{ED8690D0-674D-46F6-9921-AA9CB080EC0B}"/>
                </a:ext>
              </a:extLst>
            </p:cNvPr>
            <p:cNvSpPr txBox="1">
              <a:spLocks noChangeArrowheads="1"/>
            </p:cNvSpPr>
            <p:nvPr/>
          </p:nvSpPr>
          <p:spPr bwMode="auto">
            <a:xfrm>
              <a:off x="3924" y="2257"/>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r>
                <a:rPr lang="en-US" altLang="zh-CN" sz="2400" b="1">
                  <a:latin typeface="Times New Roman" panose="02020603050405020304" pitchFamily="18" charset="0"/>
                </a:rPr>
                <a:t>1</a:t>
              </a:r>
            </a:p>
          </p:txBody>
        </p:sp>
      </p:grpSp>
      <p:grpSp>
        <p:nvGrpSpPr>
          <p:cNvPr id="68" name="Group 170">
            <a:extLst>
              <a:ext uri="{FF2B5EF4-FFF2-40B4-BE49-F238E27FC236}">
                <a16:creationId xmlns:a16="http://schemas.microsoft.com/office/drawing/2014/main" id="{19FBA705-3CEB-4CA2-8B73-D13C10DA50A5}"/>
              </a:ext>
            </a:extLst>
          </p:cNvPr>
          <p:cNvGrpSpPr>
            <a:grpSpLocks/>
          </p:cNvGrpSpPr>
          <p:nvPr/>
        </p:nvGrpSpPr>
        <p:grpSpPr bwMode="auto">
          <a:xfrm>
            <a:off x="7132638" y="2794000"/>
            <a:ext cx="431800" cy="1135063"/>
            <a:chOff x="4493" y="1760"/>
            <a:chExt cx="272" cy="715"/>
          </a:xfrm>
        </p:grpSpPr>
        <p:sp>
          <p:nvSpPr>
            <p:cNvPr id="69" name="Line 144">
              <a:extLst>
                <a:ext uri="{FF2B5EF4-FFF2-40B4-BE49-F238E27FC236}">
                  <a16:creationId xmlns:a16="http://schemas.microsoft.com/office/drawing/2014/main" id="{DD8A1712-17C8-4547-895A-E97CD112DB1F}"/>
                </a:ext>
              </a:extLst>
            </p:cNvPr>
            <p:cNvSpPr>
              <a:spLocks noChangeShapeType="1"/>
            </p:cNvSpPr>
            <p:nvPr/>
          </p:nvSpPr>
          <p:spPr bwMode="auto">
            <a:xfrm flipH="1">
              <a:off x="4633" y="1760"/>
              <a:ext cx="103" cy="252"/>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70" name="Oval 158">
              <a:extLst>
                <a:ext uri="{FF2B5EF4-FFF2-40B4-BE49-F238E27FC236}">
                  <a16:creationId xmlns:a16="http://schemas.microsoft.com/office/drawing/2014/main" id="{C71CBC53-6A0B-4F16-B448-7FF3F4D5B23B}"/>
                </a:ext>
              </a:extLst>
            </p:cNvPr>
            <p:cNvSpPr>
              <a:spLocks noChangeArrowheads="1"/>
            </p:cNvSpPr>
            <p:nvPr/>
          </p:nvSpPr>
          <p:spPr bwMode="auto">
            <a:xfrm>
              <a:off x="4493" y="198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L</a:t>
              </a:r>
            </a:p>
          </p:txBody>
        </p:sp>
        <p:sp>
          <p:nvSpPr>
            <p:cNvPr id="71" name="Text Box 163">
              <a:extLst>
                <a:ext uri="{FF2B5EF4-FFF2-40B4-BE49-F238E27FC236}">
                  <a16:creationId xmlns:a16="http://schemas.microsoft.com/office/drawing/2014/main" id="{172F6B99-D339-4FBA-A596-4017C626C574}"/>
                </a:ext>
              </a:extLst>
            </p:cNvPr>
            <p:cNvSpPr txBox="1">
              <a:spLocks noChangeArrowheads="1"/>
            </p:cNvSpPr>
            <p:nvPr/>
          </p:nvSpPr>
          <p:spPr bwMode="auto">
            <a:xfrm>
              <a:off x="4510" y="2248"/>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r>
                <a:rPr lang="en-US" altLang="zh-CN" sz="2400" b="1">
                  <a:latin typeface="Times New Roman" panose="02020603050405020304" pitchFamily="18" charset="0"/>
                </a:rPr>
                <a:t>2</a:t>
              </a:r>
            </a:p>
          </p:txBody>
        </p:sp>
      </p:grpSp>
      <p:grpSp>
        <p:nvGrpSpPr>
          <p:cNvPr id="72" name="Group 169">
            <a:extLst>
              <a:ext uri="{FF2B5EF4-FFF2-40B4-BE49-F238E27FC236}">
                <a16:creationId xmlns:a16="http://schemas.microsoft.com/office/drawing/2014/main" id="{2283A2F9-6A99-4E2B-ABFA-E106B145E18B}"/>
              </a:ext>
            </a:extLst>
          </p:cNvPr>
          <p:cNvGrpSpPr>
            <a:grpSpLocks/>
          </p:cNvGrpSpPr>
          <p:nvPr/>
        </p:nvGrpSpPr>
        <p:grpSpPr bwMode="auto">
          <a:xfrm>
            <a:off x="7650163" y="2770188"/>
            <a:ext cx="431800" cy="1160462"/>
            <a:chOff x="4819" y="1745"/>
            <a:chExt cx="272" cy="731"/>
          </a:xfrm>
        </p:grpSpPr>
        <p:sp>
          <p:nvSpPr>
            <p:cNvPr id="73" name="Line 145">
              <a:extLst>
                <a:ext uri="{FF2B5EF4-FFF2-40B4-BE49-F238E27FC236}">
                  <a16:creationId xmlns:a16="http://schemas.microsoft.com/office/drawing/2014/main" id="{95E28997-DADC-463F-8374-F4787C4142AC}"/>
                </a:ext>
              </a:extLst>
            </p:cNvPr>
            <p:cNvSpPr>
              <a:spLocks noChangeShapeType="1"/>
            </p:cNvSpPr>
            <p:nvPr/>
          </p:nvSpPr>
          <p:spPr bwMode="auto">
            <a:xfrm>
              <a:off x="4831" y="1745"/>
              <a:ext cx="110" cy="26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74" name="Oval 159">
              <a:extLst>
                <a:ext uri="{FF2B5EF4-FFF2-40B4-BE49-F238E27FC236}">
                  <a16:creationId xmlns:a16="http://schemas.microsoft.com/office/drawing/2014/main" id="{09915AE0-2BAD-4EBB-81B3-CB49BFB48FAC}"/>
                </a:ext>
              </a:extLst>
            </p:cNvPr>
            <p:cNvSpPr>
              <a:spLocks noChangeArrowheads="1"/>
            </p:cNvSpPr>
            <p:nvPr/>
          </p:nvSpPr>
          <p:spPr bwMode="auto">
            <a:xfrm>
              <a:off x="4819" y="198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M</a:t>
              </a:r>
            </a:p>
          </p:txBody>
        </p:sp>
        <p:sp>
          <p:nvSpPr>
            <p:cNvPr id="75" name="Text Box 164">
              <a:extLst>
                <a:ext uri="{FF2B5EF4-FFF2-40B4-BE49-F238E27FC236}">
                  <a16:creationId xmlns:a16="http://schemas.microsoft.com/office/drawing/2014/main" id="{EBEED0CE-13AE-4969-8C9C-81E8B0344995}"/>
                </a:ext>
              </a:extLst>
            </p:cNvPr>
            <p:cNvSpPr txBox="1">
              <a:spLocks noChangeArrowheads="1"/>
            </p:cNvSpPr>
            <p:nvPr/>
          </p:nvSpPr>
          <p:spPr bwMode="auto">
            <a:xfrm>
              <a:off x="4835" y="2249"/>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r>
                <a:rPr lang="en-US" altLang="zh-CN" sz="2400" b="1">
                  <a:latin typeface="Times New Roman" panose="02020603050405020304" pitchFamily="18" charset="0"/>
                </a:rPr>
                <a:t>3</a:t>
              </a:r>
            </a:p>
          </p:txBody>
        </p:sp>
      </p:grpSp>
      <p:grpSp>
        <p:nvGrpSpPr>
          <p:cNvPr id="76" name="Group 168">
            <a:extLst>
              <a:ext uri="{FF2B5EF4-FFF2-40B4-BE49-F238E27FC236}">
                <a16:creationId xmlns:a16="http://schemas.microsoft.com/office/drawing/2014/main" id="{2F75360E-517C-4E1B-9DDC-1EDC797D3499}"/>
              </a:ext>
            </a:extLst>
          </p:cNvPr>
          <p:cNvGrpSpPr>
            <a:grpSpLocks/>
          </p:cNvGrpSpPr>
          <p:nvPr/>
        </p:nvGrpSpPr>
        <p:grpSpPr bwMode="auto">
          <a:xfrm>
            <a:off x="8161338" y="2819400"/>
            <a:ext cx="434975" cy="1109663"/>
            <a:chOff x="5141" y="1776"/>
            <a:chExt cx="274" cy="699"/>
          </a:xfrm>
        </p:grpSpPr>
        <p:sp>
          <p:nvSpPr>
            <p:cNvPr id="77" name="Line 146">
              <a:extLst>
                <a:ext uri="{FF2B5EF4-FFF2-40B4-BE49-F238E27FC236}">
                  <a16:creationId xmlns:a16="http://schemas.microsoft.com/office/drawing/2014/main" id="{91AFD67E-2D00-4D37-A301-FEAAA41B184D}"/>
                </a:ext>
              </a:extLst>
            </p:cNvPr>
            <p:cNvSpPr>
              <a:spLocks noChangeShapeType="1"/>
            </p:cNvSpPr>
            <p:nvPr/>
          </p:nvSpPr>
          <p:spPr bwMode="auto">
            <a:xfrm flipH="1">
              <a:off x="5295" y="1776"/>
              <a:ext cx="100" cy="22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78" name="Oval 160">
              <a:extLst>
                <a:ext uri="{FF2B5EF4-FFF2-40B4-BE49-F238E27FC236}">
                  <a16:creationId xmlns:a16="http://schemas.microsoft.com/office/drawing/2014/main" id="{D3E657F4-FBBC-4180-A205-04BD2B93F0F5}"/>
                </a:ext>
              </a:extLst>
            </p:cNvPr>
            <p:cNvSpPr>
              <a:spLocks noChangeArrowheads="1"/>
            </p:cNvSpPr>
            <p:nvPr/>
          </p:nvSpPr>
          <p:spPr bwMode="auto">
            <a:xfrm>
              <a:off x="5143" y="199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N</a:t>
              </a:r>
            </a:p>
          </p:txBody>
        </p:sp>
        <p:sp>
          <p:nvSpPr>
            <p:cNvPr id="79" name="Text Box 165">
              <a:extLst>
                <a:ext uri="{FF2B5EF4-FFF2-40B4-BE49-F238E27FC236}">
                  <a16:creationId xmlns:a16="http://schemas.microsoft.com/office/drawing/2014/main" id="{079B2F15-FBC2-450A-B935-AAD1DC80FB3F}"/>
                </a:ext>
              </a:extLst>
            </p:cNvPr>
            <p:cNvSpPr txBox="1">
              <a:spLocks noChangeArrowheads="1"/>
            </p:cNvSpPr>
            <p:nvPr/>
          </p:nvSpPr>
          <p:spPr bwMode="auto">
            <a:xfrm>
              <a:off x="5141" y="2248"/>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r>
                <a:rPr lang="en-US" altLang="zh-CN" sz="2400" b="1">
                  <a:latin typeface="Times New Roman" panose="02020603050405020304" pitchFamily="18" charset="0"/>
                </a:rPr>
                <a:t>4</a:t>
              </a:r>
            </a:p>
          </p:txBody>
        </p:sp>
      </p:grpSp>
      <p:grpSp>
        <p:nvGrpSpPr>
          <p:cNvPr id="80" name="Group 167">
            <a:extLst>
              <a:ext uri="{FF2B5EF4-FFF2-40B4-BE49-F238E27FC236}">
                <a16:creationId xmlns:a16="http://schemas.microsoft.com/office/drawing/2014/main" id="{29D0F5CF-AA80-42FA-AAE1-CD6B68DFC7E0}"/>
              </a:ext>
            </a:extLst>
          </p:cNvPr>
          <p:cNvGrpSpPr>
            <a:grpSpLocks/>
          </p:cNvGrpSpPr>
          <p:nvPr/>
        </p:nvGrpSpPr>
        <p:grpSpPr bwMode="auto">
          <a:xfrm>
            <a:off x="8653463" y="2813050"/>
            <a:ext cx="438150" cy="1116013"/>
            <a:chOff x="5451" y="1772"/>
            <a:chExt cx="276" cy="703"/>
          </a:xfrm>
        </p:grpSpPr>
        <p:sp>
          <p:nvSpPr>
            <p:cNvPr id="81" name="Line 147">
              <a:extLst>
                <a:ext uri="{FF2B5EF4-FFF2-40B4-BE49-F238E27FC236}">
                  <a16:creationId xmlns:a16="http://schemas.microsoft.com/office/drawing/2014/main" id="{E89A30E5-2B62-4AEF-8B3D-AECFC0AC06D2}"/>
                </a:ext>
              </a:extLst>
            </p:cNvPr>
            <p:cNvSpPr>
              <a:spLocks noChangeShapeType="1"/>
            </p:cNvSpPr>
            <p:nvPr/>
          </p:nvSpPr>
          <p:spPr bwMode="auto">
            <a:xfrm>
              <a:off x="5499" y="1772"/>
              <a:ext cx="99" cy="22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82" name="Oval 161">
              <a:extLst>
                <a:ext uri="{FF2B5EF4-FFF2-40B4-BE49-F238E27FC236}">
                  <a16:creationId xmlns:a16="http://schemas.microsoft.com/office/drawing/2014/main" id="{50AD99D0-1BBC-48C4-B814-905B4324991C}"/>
                </a:ext>
              </a:extLst>
            </p:cNvPr>
            <p:cNvSpPr>
              <a:spLocks noChangeArrowheads="1"/>
            </p:cNvSpPr>
            <p:nvPr/>
          </p:nvSpPr>
          <p:spPr bwMode="auto">
            <a:xfrm>
              <a:off x="5451" y="199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O</a:t>
              </a:r>
            </a:p>
          </p:txBody>
        </p:sp>
        <p:sp>
          <p:nvSpPr>
            <p:cNvPr id="83" name="Text Box 166">
              <a:extLst>
                <a:ext uri="{FF2B5EF4-FFF2-40B4-BE49-F238E27FC236}">
                  <a16:creationId xmlns:a16="http://schemas.microsoft.com/office/drawing/2014/main" id="{F7226410-C481-4507-A53E-FC5CA5D36FAF}"/>
                </a:ext>
              </a:extLst>
            </p:cNvPr>
            <p:cNvSpPr txBox="1">
              <a:spLocks noChangeArrowheads="1"/>
            </p:cNvSpPr>
            <p:nvPr/>
          </p:nvSpPr>
          <p:spPr bwMode="auto">
            <a:xfrm>
              <a:off x="5485" y="2248"/>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rPr>
                <a:t>1</a:t>
              </a:r>
              <a:r>
                <a:rPr lang="en-US" altLang="zh-CN" sz="2400" b="1">
                  <a:latin typeface="Times New Roman" panose="02020603050405020304" pitchFamily="18" charset="0"/>
                </a:rPr>
                <a:t>5</a:t>
              </a:r>
            </a:p>
          </p:txBody>
        </p:sp>
      </p:grpSp>
      <p:sp>
        <p:nvSpPr>
          <p:cNvPr id="84" name="AutoShape 120">
            <a:extLst>
              <a:ext uri="{FF2B5EF4-FFF2-40B4-BE49-F238E27FC236}">
                <a16:creationId xmlns:a16="http://schemas.microsoft.com/office/drawing/2014/main" id="{421D769D-42A2-48CB-8AC0-DBECA7210A0C}"/>
              </a:ext>
            </a:extLst>
          </p:cNvPr>
          <p:cNvSpPr>
            <a:spLocks noChangeArrowheads="1"/>
          </p:cNvSpPr>
          <p:nvPr/>
        </p:nvSpPr>
        <p:spPr bwMode="auto">
          <a:xfrm>
            <a:off x="5027613" y="4600575"/>
            <a:ext cx="3408362" cy="1209675"/>
          </a:xfrm>
          <a:prstGeom prst="wedgeRoundRectCallout">
            <a:avLst>
              <a:gd name="adj1" fmla="val -71097"/>
              <a:gd name="adj2" fmla="val 59972"/>
              <a:gd name="adj3" fmla="val 16667"/>
            </a:avLst>
          </a:prstGeom>
          <a:noFill/>
          <a:ln w="6350">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18000" tIns="10800" rIns="0" bIns="10800" anchor="ctr"/>
          <a:lstStyle/>
          <a:p>
            <a:pPr eaLnBrk="1" hangingPunct="1">
              <a:defRPr/>
            </a:pPr>
            <a:r>
              <a:rPr lang="zh-CN" altLang="en-US"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不是完全二叉树，结点</a:t>
            </a:r>
            <a:r>
              <a:rPr lang="en-US" altLang="zh-CN"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10</a:t>
            </a:r>
            <a:r>
              <a:rPr lang="zh-CN" altLang="en-US"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与满二叉树中的结点</a:t>
            </a:r>
            <a:r>
              <a:rPr lang="en-US" altLang="zh-CN"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10</a:t>
            </a:r>
            <a:r>
              <a:rPr lang="zh-CN" altLang="en-US" sz="24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不是同一个结点</a:t>
            </a:r>
          </a:p>
        </p:txBody>
      </p:sp>
    </p:spTree>
    <p:extLst>
      <p:ext uri="{BB962C8B-B14F-4D97-AF65-F5344CB8AC3E}">
        <p14:creationId xmlns:p14="http://schemas.microsoft.com/office/powerpoint/2010/main" val="341113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5">
            <a:extLst>
              <a:ext uri="{FF2B5EF4-FFF2-40B4-BE49-F238E27FC236}">
                <a16:creationId xmlns:a16="http://schemas.microsoft.com/office/drawing/2014/main" id="{573B76A2-02F2-4A65-BD65-4B9A2B1BC6F9}"/>
              </a:ext>
            </a:extLst>
          </p:cNvPr>
          <p:cNvSpPr txBox="1">
            <a:spLocks noChangeArrowheads="1"/>
          </p:cNvSpPr>
          <p:nvPr/>
        </p:nvSpPr>
        <p:spPr>
          <a:xfrm>
            <a:off x="511022" y="1223886"/>
            <a:ext cx="7580313"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完全二叉树的特点</a:t>
            </a:r>
          </a:p>
          <a:p>
            <a:pPr lvl="1" eaLnBrk="1" hangingPunct="1">
              <a:defRPr/>
            </a:pP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叶子结点</a:t>
            </a:r>
            <a:endPar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defRPr/>
            </a:pPr>
            <a:r>
              <a:rPr lang="zh-CN" altLang="en-US" sz="20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只能出现在最下两层，且最下层的叶子结点都集中在二叉树的左部；</a:t>
            </a:r>
          </a:p>
          <a:p>
            <a:pPr lvl="1" eaLnBrk="1" hangingPunct="1">
              <a:defRPr/>
            </a:pP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完全二叉树中如果有度为</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a:t>
            </a:r>
            <a:endPar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defRPr/>
            </a:pPr>
            <a:r>
              <a:rPr lang="zh-CN" altLang="en-US" sz="20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只可能有一个，且该结点只有左孩子。</a:t>
            </a:r>
          </a:p>
          <a:p>
            <a:pPr lvl="1" eaLnBrk="1" hangingPunct="1">
              <a:defRPr/>
            </a:pP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的完全二叉树在</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层上</a:t>
            </a:r>
            <a:endPar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defRPr/>
            </a:pPr>
            <a:r>
              <a:rPr lang="zh-CN" altLang="en-US" sz="20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一定是满二叉树。</a:t>
            </a:r>
            <a:endParaRPr lang="zh-CN" altLang="en-US" sz="20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Group 7">
            <a:extLst>
              <a:ext uri="{FF2B5EF4-FFF2-40B4-BE49-F238E27FC236}">
                <a16:creationId xmlns:a16="http://schemas.microsoft.com/office/drawing/2014/main" id="{45133B11-CEF8-4995-88EF-5814E63FC94A}"/>
              </a:ext>
            </a:extLst>
          </p:cNvPr>
          <p:cNvGrpSpPr>
            <a:grpSpLocks/>
          </p:cNvGrpSpPr>
          <p:nvPr/>
        </p:nvGrpSpPr>
        <p:grpSpPr bwMode="auto">
          <a:xfrm>
            <a:off x="4205803" y="4075743"/>
            <a:ext cx="4146550" cy="2435225"/>
            <a:chOff x="2908" y="2496"/>
            <a:chExt cx="2852" cy="1879"/>
          </a:xfrm>
        </p:grpSpPr>
        <p:sp>
          <p:nvSpPr>
            <p:cNvPr id="5" name="Text Box 8">
              <a:extLst>
                <a:ext uri="{FF2B5EF4-FFF2-40B4-BE49-F238E27FC236}">
                  <a16:creationId xmlns:a16="http://schemas.microsoft.com/office/drawing/2014/main" id="{B28EAD2E-6D15-4AFA-91BE-80797564163F}"/>
                </a:ext>
              </a:extLst>
            </p:cNvPr>
            <p:cNvSpPr txBox="1">
              <a:spLocks noChangeArrowheads="1"/>
            </p:cNvSpPr>
            <p:nvPr/>
          </p:nvSpPr>
          <p:spPr bwMode="auto">
            <a:xfrm>
              <a:off x="2908" y="2525"/>
              <a:ext cx="2843" cy="1299"/>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1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p:txBody>
        </p:sp>
        <p:grpSp>
          <p:nvGrpSpPr>
            <p:cNvPr id="6" name="Group 9">
              <a:extLst>
                <a:ext uri="{FF2B5EF4-FFF2-40B4-BE49-F238E27FC236}">
                  <a16:creationId xmlns:a16="http://schemas.microsoft.com/office/drawing/2014/main" id="{D831F6A4-D1C4-428B-AF33-3B8CDB0B4B75}"/>
                </a:ext>
              </a:extLst>
            </p:cNvPr>
            <p:cNvGrpSpPr>
              <a:grpSpLocks/>
            </p:cNvGrpSpPr>
            <p:nvPr/>
          </p:nvGrpSpPr>
          <p:grpSpPr bwMode="auto">
            <a:xfrm>
              <a:off x="2932" y="2496"/>
              <a:ext cx="2828" cy="1879"/>
              <a:chOff x="2923" y="2523"/>
              <a:chExt cx="2828" cy="1879"/>
            </a:xfrm>
          </p:grpSpPr>
          <p:sp>
            <p:nvSpPr>
              <p:cNvPr id="7" name="Oval 10">
                <a:extLst>
                  <a:ext uri="{FF2B5EF4-FFF2-40B4-BE49-F238E27FC236}">
                    <a16:creationId xmlns:a16="http://schemas.microsoft.com/office/drawing/2014/main" id="{D2366AC8-1FD0-478C-9258-D7254F212853}"/>
                  </a:ext>
                </a:extLst>
              </p:cNvPr>
              <p:cNvSpPr>
                <a:spLocks noChangeArrowheads="1"/>
              </p:cNvSpPr>
              <p:nvPr/>
            </p:nvSpPr>
            <p:spPr bwMode="auto">
              <a:xfrm>
                <a:off x="4205" y="2573"/>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A</a:t>
                </a:r>
              </a:p>
            </p:txBody>
          </p:sp>
          <p:sp>
            <p:nvSpPr>
              <p:cNvPr id="8" name="Text Box 11">
                <a:extLst>
                  <a:ext uri="{FF2B5EF4-FFF2-40B4-BE49-F238E27FC236}">
                    <a16:creationId xmlns:a16="http://schemas.microsoft.com/office/drawing/2014/main" id="{1D272931-EE18-46AF-AA76-1DF1CAC69559}"/>
                  </a:ext>
                </a:extLst>
              </p:cNvPr>
              <p:cNvSpPr txBox="1">
                <a:spLocks noChangeArrowheads="1"/>
              </p:cNvSpPr>
              <p:nvPr/>
            </p:nvSpPr>
            <p:spPr bwMode="auto">
              <a:xfrm>
                <a:off x="4513" y="2523"/>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1</a:t>
                </a:r>
              </a:p>
            </p:txBody>
          </p:sp>
          <p:sp>
            <p:nvSpPr>
              <p:cNvPr id="9" name="Text Box 12">
                <a:extLst>
                  <a:ext uri="{FF2B5EF4-FFF2-40B4-BE49-F238E27FC236}">
                    <a16:creationId xmlns:a16="http://schemas.microsoft.com/office/drawing/2014/main" id="{3AC59B41-9DBC-4C60-9899-7BB99A37BA30}"/>
                  </a:ext>
                </a:extLst>
              </p:cNvPr>
              <p:cNvSpPr txBox="1">
                <a:spLocks noChangeArrowheads="1"/>
              </p:cNvSpPr>
              <p:nvPr/>
            </p:nvSpPr>
            <p:spPr bwMode="auto">
              <a:xfrm>
                <a:off x="4049" y="3435"/>
                <a:ext cx="15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5</a:t>
                </a:r>
              </a:p>
            </p:txBody>
          </p:sp>
          <p:sp>
            <p:nvSpPr>
              <p:cNvPr id="10" name="Text Box 13">
                <a:extLst>
                  <a:ext uri="{FF2B5EF4-FFF2-40B4-BE49-F238E27FC236}">
                    <a16:creationId xmlns:a16="http://schemas.microsoft.com/office/drawing/2014/main" id="{5757C74D-EE40-4D4B-81B4-58FD961D1D82}"/>
                  </a:ext>
                </a:extLst>
              </p:cNvPr>
              <p:cNvSpPr txBox="1">
                <a:spLocks noChangeArrowheads="1"/>
              </p:cNvSpPr>
              <p:nvPr/>
            </p:nvSpPr>
            <p:spPr bwMode="auto">
              <a:xfrm>
                <a:off x="3740" y="2980"/>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2</a:t>
                </a:r>
              </a:p>
            </p:txBody>
          </p:sp>
          <p:sp>
            <p:nvSpPr>
              <p:cNvPr id="11" name="Text Box 14">
                <a:extLst>
                  <a:ext uri="{FF2B5EF4-FFF2-40B4-BE49-F238E27FC236}">
                    <a16:creationId xmlns:a16="http://schemas.microsoft.com/office/drawing/2014/main" id="{D9F0F19E-581A-4046-B59E-1D42A0F06809}"/>
                  </a:ext>
                </a:extLst>
              </p:cNvPr>
              <p:cNvSpPr txBox="1">
                <a:spLocks noChangeArrowheads="1"/>
              </p:cNvSpPr>
              <p:nvPr/>
            </p:nvSpPr>
            <p:spPr bwMode="auto">
              <a:xfrm>
                <a:off x="5286" y="2980"/>
                <a:ext cx="1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3</a:t>
                </a:r>
              </a:p>
            </p:txBody>
          </p:sp>
          <p:sp>
            <p:nvSpPr>
              <p:cNvPr id="12" name="Text Box 15">
                <a:extLst>
                  <a:ext uri="{FF2B5EF4-FFF2-40B4-BE49-F238E27FC236}">
                    <a16:creationId xmlns:a16="http://schemas.microsoft.com/office/drawing/2014/main" id="{8CB34C7A-A1BB-486C-BE9F-2CC4DAED5EA8}"/>
                  </a:ext>
                </a:extLst>
              </p:cNvPr>
              <p:cNvSpPr txBox="1">
                <a:spLocks noChangeArrowheads="1"/>
              </p:cNvSpPr>
              <p:nvPr/>
            </p:nvSpPr>
            <p:spPr bwMode="auto">
              <a:xfrm>
                <a:off x="3432" y="3435"/>
                <a:ext cx="15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4</a:t>
                </a:r>
              </a:p>
            </p:txBody>
          </p:sp>
          <p:sp>
            <p:nvSpPr>
              <p:cNvPr id="13" name="Text Box 16">
                <a:extLst>
                  <a:ext uri="{FF2B5EF4-FFF2-40B4-BE49-F238E27FC236}">
                    <a16:creationId xmlns:a16="http://schemas.microsoft.com/office/drawing/2014/main" id="{3748025B-620A-41F9-AD5D-8F26FF2D0470}"/>
                  </a:ext>
                </a:extLst>
              </p:cNvPr>
              <p:cNvSpPr txBox="1">
                <a:spLocks noChangeArrowheads="1"/>
              </p:cNvSpPr>
              <p:nvPr/>
            </p:nvSpPr>
            <p:spPr bwMode="auto">
              <a:xfrm>
                <a:off x="4978" y="3435"/>
                <a:ext cx="15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6</a:t>
                </a:r>
              </a:p>
            </p:txBody>
          </p:sp>
          <p:sp>
            <p:nvSpPr>
              <p:cNvPr id="14" name="Text Box 17">
                <a:extLst>
                  <a:ext uri="{FF2B5EF4-FFF2-40B4-BE49-F238E27FC236}">
                    <a16:creationId xmlns:a16="http://schemas.microsoft.com/office/drawing/2014/main" id="{83A78B86-3A29-4760-8FFE-C42A64BFEFD4}"/>
                  </a:ext>
                </a:extLst>
              </p:cNvPr>
              <p:cNvSpPr txBox="1">
                <a:spLocks noChangeArrowheads="1"/>
              </p:cNvSpPr>
              <p:nvPr/>
            </p:nvSpPr>
            <p:spPr bwMode="auto">
              <a:xfrm>
                <a:off x="5595" y="3435"/>
                <a:ext cx="15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7</a:t>
                </a:r>
              </a:p>
            </p:txBody>
          </p:sp>
          <p:sp>
            <p:nvSpPr>
              <p:cNvPr id="15" name="Text Box 18">
                <a:extLst>
                  <a:ext uri="{FF2B5EF4-FFF2-40B4-BE49-F238E27FC236}">
                    <a16:creationId xmlns:a16="http://schemas.microsoft.com/office/drawing/2014/main" id="{1E8EB93A-7F60-4D3B-8903-D82EBB698346}"/>
                  </a:ext>
                </a:extLst>
              </p:cNvPr>
              <p:cNvSpPr txBox="1">
                <a:spLocks noChangeArrowheads="1"/>
              </p:cNvSpPr>
              <p:nvPr/>
            </p:nvSpPr>
            <p:spPr bwMode="auto">
              <a:xfrm>
                <a:off x="2986" y="4175"/>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8</a:t>
                </a:r>
              </a:p>
            </p:txBody>
          </p:sp>
          <p:sp>
            <p:nvSpPr>
              <p:cNvPr id="16" name="Text Box 19">
                <a:extLst>
                  <a:ext uri="{FF2B5EF4-FFF2-40B4-BE49-F238E27FC236}">
                    <a16:creationId xmlns:a16="http://schemas.microsoft.com/office/drawing/2014/main" id="{3C845648-CA55-4242-992D-2A6BF40EBB67}"/>
                  </a:ext>
                </a:extLst>
              </p:cNvPr>
              <p:cNvSpPr txBox="1">
                <a:spLocks noChangeArrowheads="1"/>
              </p:cNvSpPr>
              <p:nvPr/>
            </p:nvSpPr>
            <p:spPr bwMode="auto">
              <a:xfrm>
                <a:off x="3297" y="4175"/>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9</a:t>
                </a:r>
              </a:p>
            </p:txBody>
          </p:sp>
          <p:sp>
            <p:nvSpPr>
              <p:cNvPr id="17" name="Text Box 20">
                <a:extLst>
                  <a:ext uri="{FF2B5EF4-FFF2-40B4-BE49-F238E27FC236}">
                    <a16:creationId xmlns:a16="http://schemas.microsoft.com/office/drawing/2014/main" id="{6CE40ED1-C691-47A0-AC1A-A72D7CA16EAF}"/>
                  </a:ext>
                </a:extLst>
              </p:cNvPr>
              <p:cNvSpPr txBox="1">
                <a:spLocks noChangeArrowheads="1"/>
              </p:cNvSpPr>
              <p:nvPr/>
            </p:nvSpPr>
            <p:spPr bwMode="auto">
              <a:xfrm>
                <a:off x="3582" y="4175"/>
                <a:ext cx="24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10</a:t>
                </a:r>
              </a:p>
            </p:txBody>
          </p:sp>
          <p:sp>
            <p:nvSpPr>
              <p:cNvPr id="18" name="Line 21">
                <a:extLst>
                  <a:ext uri="{FF2B5EF4-FFF2-40B4-BE49-F238E27FC236}">
                    <a16:creationId xmlns:a16="http://schemas.microsoft.com/office/drawing/2014/main" id="{40C2160E-693D-4F99-BC7C-A2DA9E961E8E}"/>
                  </a:ext>
                </a:extLst>
              </p:cNvPr>
              <p:cNvSpPr>
                <a:spLocks noChangeShapeType="1"/>
              </p:cNvSpPr>
              <p:nvPr/>
            </p:nvSpPr>
            <p:spPr bwMode="auto">
              <a:xfrm flipH="1">
                <a:off x="3578" y="2724"/>
                <a:ext cx="627" cy="31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19" name="Freeform 22">
                <a:extLst>
                  <a:ext uri="{FF2B5EF4-FFF2-40B4-BE49-F238E27FC236}">
                    <a16:creationId xmlns:a16="http://schemas.microsoft.com/office/drawing/2014/main" id="{A36B44E9-7645-4F48-A939-5CE6F6E8EBB2}"/>
                  </a:ext>
                </a:extLst>
              </p:cNvPr>
              <p:cNvSpPr>
                <a:spLocks/>
              </p:cNvSpPr>
              <p:nvPr/>
            </p:nvSpPr>
            <p:spPr bwMode="auto">
              <a:xfrm>
                <a:off x="4416" y="2695"/>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0" name="Freeform 23">
                <a:extLst>
                  <a:ext uri="{FF2B5EF4-FFF2-40B4-BE49-F238E27FC236}">
                    <a16:creationId xmlns:a16="http://schemas.microsoft.com/office/drawing/2014/main" id="{6E998BEA-E341-49E1-9523-71E606FB2542}"/>
                  </a:ext>
                </a:extLst>
              </p:cNvPr>
              <p:cNvSpPr>
                <a:spLocks/>
              </p:cNvSpPr>
              <p:nvPr/>
            </p:nvSpPr>
            <p:spPr bwMode="auto">
              <a:xfrm>
                <a:off x="3253" y="3174"/>
                <a:ext cx="196" cy="309"/>
              </a:xfrm>
              <a:custGeom>
                <a:avLst/>
                <a:gdLst>
                  <a:gd name="T0" fmla="*/ 2 w 259"/>
                  <a:gd name="T1" fmla="*/ 0 h 421"/>
                  <a:gd name="T2" fmla="*/ 0 w 259"/>
                  <a:gd name="T3" fmla="*/ 1 h 421"/>
                  <a:gd name="T4" fmla="*/ 0 60000 65536"/>
                  <a:gd name="T5" fmla="*/ 0 60000 65536"/>
                </a:gdLst>
                <a:ahLst/>
                <a:cxnLst>
                  <a:cxn ang="T4">
                    <a:pos x="T0" y="T1"/>
                  </a:cxn>
                  <a:cxn ang="T5">
                    <a:pos x="T2" y="T3"/>
                  </a:cxn>
                </a:cxnLst>
                <a:rect l="0" t="0" r="r" b="b"/>
                <a:pathLst>
                  <a:path w="259" h="421">
                    <a:moveTo>
                      <a:pt x="259"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1" name="Freeform 24">
                <a:extLst>
                  <a:ext uri="{FF2B5EF4-FFF2-40B4-BE49-F238E27FC236}">
                    <a16:creationId xmlns:a16="http://schemas.microsoft.com/office/drawing/2014/main" id="{E8F30F2B-9A57-4C98-9C79-230F8E45FDA6}"/>
                  </a:ext>
                </a:extLst>
              </p:cNvPr>
              <p:cNvSpPr>
                <a:spLocks/>
              </p:cNvSpPr>
              <p:nvPr/>
            </p:nvSpPr>
            <p:spPr bwMode="auto">
              <a:xfrm>
                <a:off x="3632" y="3174"/>
                <a:ext cx="169" cy="309"/>
              </a:xfrm>
              <a:custGeom>
                <a:avLst/>
                <a:gdLst>
                  <a:gd name="T0" fmla="*/ 0 w 222"/>
                  <a:gd name="T1" fmla="*/ 0 h 421"/>
                  <a:gd name="T2" fmla="*/ 2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2" name="Freeform 25">
                <a:extLst>
                  <a:ext uri="{FF2B5EF4-FFF2-40B4-BE49-F238E27FC236}">
                    <a16:creationId xmlns:a16="http://schemas.microsoft.com/office/drawing/2014/main" id="{E56376CD-CB14-49D5-AD5A-CB1A56A046EC}"/>
                  </a:ext>
                </a:extLst>
              </p:cNvPr>
              <p:cNvSpPr>
                <a:spLocks/>
              </p:cNvSpPr>
              <p:nvPr/>
            </p:nvSpPr>
            <p:spPr bwMode="auto">
              <a:xfrm>
                <a:off x="4829" y="3185"/>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3" name="Line 26">
                <a:extLst>
                  <a:ext uri="{FF2B5EF4-FFF2-40B4-BE49-F238E27FC236}">
                    <a16:creationId xmlns:a16="http://schemas.microsoft.com/office/drawing/2014/main" id="{AA7201D6-3F7C-412D-8CDD-9C9F1C817F73}"/>
                  </a:ext>
                </a:extLst>
              </p:cNvPr>
              <p:cNvSpPr>
                <a:spLocks noChangeShapeType="1"/>
              </p:cNvSpPr>
              <p:nvPr/>
            </p:nvSpPr>
            <p:spPr bwMode="auto">
              <a:xfrm>
                <a:off x="5166" y="3185"/>
                <a:ext cx="200" cy="29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4" name="Freeform 27">
                <a:extLst>
                  <a:ext uri="{FF2B5EF4-FFF2-40B4-BE49-F238E27FC236}">
                    <a16:creationId xmlns:a16="http://schemas.microsoft.com/office/drawing/2014/main" id="{9CDAFA51-5D4B-46B6-A755-2A684EC33B90}"/>
                  </a:ext>
                </a:extLst>
              </p:cNvPr>
              <p:cNvSpPr>
                <a:spLocks/>
              </p:cNvSpPr>
              <p:nvPr/>
            </p:nvSpPr>
            <p:spPr bwMode="auto">
              <a:xfrm>
                <a:off x="3070" y="3671"/>
                <a:ext cx="91" cy="259"/>
              </a:xfrm>
              <a:custGeom>
                <a:avLst/>
                <a:gdLst>
                  <a:gd name="T0" fmla="*/ 2 w 119"/>
                  <a:gd name="T1" fmla="*/ 0 h 356"/>
                  <a:gd name="T2" fmla="*/ 0 w 119"/>
                  <a:gd name="T3" fmla="*/ 1 h 356"/>
                  <a:gd name="T4" fmla="*/ 0 60000 65536"/>
                  <a:gd name="T5" fmla="*/ 0 60000 65536"/>
                </a:gdLst>
                <a:ahLst/>
                <a:cxnLst>
                  <a:cxn ang="T4">
                    <a:pos x="T0" y="T1"/>
                  </a:cxn>
                  <a:cxn ang="T5">
                    <a:pos x="T2" y="T3"/>
                  </a:cxn>
                </a:cxnLst>
                <a:rect l="0" t="0" r="r" b="b"/>
                <a:pathLst>
                  <a:path w="119" h="356">
                    <a:moveTo>
                      <a:pt x="119" y="0"/>
                    </a:moveTo>
                    <a:lnTo>
                      <a:pt x="0" y="356"/>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5" name="Line 28">
                <a:extLst>
                  <a:ext uri="{FF2B5EF4-FFF2-40B4-BE49-F238E27FC236}">
                    <a16:creationId xmlns:a16="http://schemas.microsoft.com/office/drawing/2014/main" id="{FC247333-86BE-4DCB-B386-250ECC55DD17}"/>
                  </a:ext>
                </a:extLst>
              </p:cNvPr>
              <p:cNvSpPr>
                <a:spLocks noChangeShapeType="1"/>
              </p:cNvSpPr>
              <p:nvPr/>
            </p:nvSpPr>
            <p:spPr bwMode="auto">
              <a:xfrm>
                <a:off x="3275" y="3663"/>
                <a:ext cx="70" cy="26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6" name="Line 29">
                <a:extLst>
                  <a:ext uri="{FF2B5EF4-FFF2-40B4-BE49-F238E27FC236}">
                    <a16:creationId xmlns:a16="http://schemas.microsoft.com/office/drawing/2014/main" id="{AE60EDD8-42AE-42F0-94C5-FDEEB2E9519E}"/>
                  </a:ext>
                </a:extLst>
              </p:cNvPr>
              <p:cNvSpPr>
                <a:spLocks noChangeShapeType="1"/>
              </p:cNvSpPr>
              <p:nvPr/>
            </p:nvSpPr>
            <p:spPr bwMode="auto">
              <a:xfrm flipH="1">
                <a:off x="3701" y="3678"/>
                <a:ext cx="71" cy="24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7" name="Oval 30">
                <a:extLst>
                  <a:ext uri="{FF2B5EF4-FFF2-40B4-BE49-F238E27FC236}">
                    <a16:creationId xmlns:a16="http://schemas.microsoft.com/office/drawing/2014/main" id="{0B2D1596-826A-448F-BB67-64DC0B736F9D}"/>
                  </a:ext>
                </a:extLst>
              </p:cNvPr>
              <p:cNvSpPr>
                <a:spLocks noChangeArrowheads="1"/>
              </p:cNvSpPr>
              <p:nvPr/>
            </p:nvSpPr>
            <p:spPr bwMode="auto">
              <a:xfrm>
                <a:off x="3396" y="2991"/>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B</a:t>
                </a:r>
              </a:p>
            </p:txBody>
          </p:sp>
          <p:sp>
            <p:nvSpPr>
              <p:cNvPr id="28" name="Oval 31">
                <a:extLst>
                  <a:ext uri="{FF2B5EF4-FFF2-40B4-BE49-F238E27FC236}">
                    <a16:creationId xmlns:a16="http://schemas.microsoft.com/office/drawing/2014/main" id="{90E60305-7D3C-4ACC-9DC9-08DB0E78B314}"/>
                  </a:ext>
                </a:extLst>
              </p:cNvPr>
              <p:cNvSpPr>
                <a:spLocks noChangeArrowheads="1"/>
              </p:cNvSpPr>
              <p:nvPr/>
            </p:nvSpPr>
            <p:spPr bwMode="auto">
              <a:xfrm>
                <a:off x="4947" y="2991"/>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C</a:t>
                </a:r>
              </a:p>
            </p:txBody>
          </p:sp>
          <p:sp>
            <p:nvSpPr>
              <p:cNvPr id="29" name="Oval 32">
                <a:extLst>
                  <a:ext uri="{FF2B5EF4-FFF2-40B4-BE49-F238E27FC236}">
                    <a16:creationId xmlns:a16="http://schemas.microsoft.com/office/drawing/2014/main" id="{53E81019-5E29-4C63-AF69-0F94331AE521}"/>
                  </a:ext>
                </a:extLst>
              </p:cNvPr>
              <p:cNvSpPr>
                <a:spLocks noChangeArrowheads="1"/>
              </p:cNvSpPr>
              <p:nvPr/>
            </p:nvSpPr>
            <p:spPr bwMode="auto">
              <a:xfrm>
                <a:off x="3090" y="3456"/>
                <a:ext cx="272" cy="26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D</a:t>
                </a:r>
              </a:p>
            </p:txBody>
          </p:sp>
          <p:sp>
            <p:nvSpPr>
              <p:cNvPr id="30" name="Oval 33">
                <a:extLst>
                  <a:ext uri="{FF2B5EF4-FFF2-40B4-BE49-F238E27FC236}">
                    <a16:creationId xmlns:a16="http://schemas.microsoft.com/office/drawing/2014/main" id="{84C1BD10-CA4D-47B5-9A89-27C45A84CEC4}"/>
                  </a:ext>
                </a:extLst>
              </p:cNvPr>
              <p:cNvSpPr>
                <a:spLocks noChangeArrowheads="1"/>
              </p:cNvSpPr>
              <p:nvPr/>
            </p:nvSpPr>
            <p:spPr bwMode="auto">
              <a:xfrm>
                <a:off x="3703" y="3456"/>
                <a:ext cx="272" cy="26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E</a:t>
                </a:r>
              </a:p>
            </p:txBody>
          </p:sp>
          <p:sp>
            <p:nvSpPr>
              <p:cNvPr id="31" name="Oval 34">
                <a:extLst>
                  <a:ext uri="{FF2B5EF4-FFF2-40B4-BE49-F238E27FC236}">
                    <a16:creationId xmlns:a16="http://schemas.microsoft.com/office/drawing/2014/main" id="{2C331778-CA21-4509-B5A2-9B3AEB48DBA8}"/>
                  </a:ext>
                </a:extLst>
              </p:cNvPr>
              <p:cNvSpPr>
                <a:spLocks noChangeArrowheads="1"/>
              </p:cNvSpPr>
              <p:nvPr/>
            </p:nvSpPr>
            <p:spPr bwMode="auto">
              <a:xfrm>
                <a:off x="4660" y="3458"/>
                <a:ext cx="272" cy="26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F</a:t>
                </a:r>
              </a:p>
            </p:txBody>
          </p:sp>
          <p:sp>
            <p:nvSpPr>
              <p:cNvPr id="32" name="Oval 35">
                <a:extLst>
                  <a:ext uri="{FF2B5EF4-FFF2-40B4-BE49-F238E27FC236}">
                    <a16:creationId xmlns:a16="http://schemas.microsoft.com/office/drawing/2014/main" id="{15B1D171-C7C9-43DC-8415-CB8A45E35727}"/>
                  </a:ext>
                </a:extLst>
              </p:cNvPr>
              <p:cNvSpPr>
                <a:spLocks noChangeArrowheads="1"/>
              </p:cNvSpPr>
              <p:nvPr/>
            </p:nvSpPr>
            <p:spPr bwMode="auto">
              <a:xfrm>
                <a:off x="5292" y="3456"/>
                <a:ext cx="272" cy="262"/>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G</a:t>
                </a:r>
              </a:p>
            </p:txBody>
          </p:sp>
          <p:sp>
            <p:nvSpPr>
              <p:cNvPr id="33" name="Oval 36">
                <a:extLst>
                  <a:ext uri="{FF2B5EF4-FFF2-40B4-BE49-F238E27FC236}">
                    <a16:creationId xmlns:a16="http://schemas.microsoft.com/office/drawing/2014/main" id="{2B410712-661F-48C7-97B8-529E5719FD43}"/>
                  </a:ext>
                </a:extLst>
              </p:cNvPr>
              <p:cNvSpPr>
                <a:spLocks noChangeArrowheads="1"/>
              </p:cNvSpPr>
              <p:nvPr/>
            </p:nvSpPr>
            <p:spPr bwMode="auto">
              <a:xfrm>
                <a:off x="2923" y="3902"/>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H</a:t>
                </a:r>
              </a:p>
            </p:txBody>
          </p:sp>
          <p:sp>
            <p:nvSpPr>
              <p:cNvPr id="34" name="Oval 37">
                <a:extLst>
                  <a:ext uri="{FF2B5EF4-FFF2-40B4-BE49-F238E27FC236}">
                    <a16:creationId xmlns:a16="http://schemas.microsoft.com/office/drawing/2014/main" id="{1799608A-1F17-4141-8769-75E154E3DFF8}"/>
                  </a:ext>
                </a:extLst>
              </p:cNvPr>
              <p:cNvSpPr>
                <a:spLocks noChangeArrowheads="1"/>
              </p:cNvSpPr>
              <p:nvPr/>
            </p:nvSpPr>
            <p:spPr bwMode="auto">
              <a:xfrm>
                <a:off x="3230" y="3910"/>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6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I</a:t>
                </a:r>
              </a:p>
            </p:txBody>
          </p:sp>
          <p:sp>
            <p:nvSpPr>
              <p:cNvPr id="35" name="Oval 38">
                <a:extLst>
                  <a:ext uri="{FF2B5EF4-FFF2-40B4-BE49-F238E27FC236}">
                    <a16:creationId xmlns:a16="http://schemas.microsoft.com/office/drawing/2014/main" id="{451B07D9-7EB4-42C4-B33A-FE6E4A794AC2}"/>
                  </a:ext>
                </a:extLst>
              </p:cNvPr>
              <p:cNvSpPr>
                <a:spLocks noChangeArrowheads="1"/>
              </p:cNvSpPr>
              <p:nvPr/>
            </p:nvSpPr>
            <p:spPr bwMode="auto">
              <a:xfrm>
                <a:off x="3564" y="3911"/>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1400" b="1">
                    <a:solidFill>
                      <a:srgbClr val="FFFF99"/>
                    </a:solidFill>
                    <a:latin typeface="Times New Roman" pitchFamily="18" charset="0"/>
                    <a:ea typeface="华文行楷" pitchFamily="2" charset="-122"/>
                  </a:rPr>
                  <a:t>J</a:t>
                </a:r>
              </a:p>
            </p:txBody>
          </p:sp>
        </p:grpSp>
      </p:grpSp>
    </p:spTree>
    <p:extLst>
      <p:ext uri="{BB962C8B-B14F-4D97-AF65-F5344CB8AC3E}">
        <p14:creationId xmlns:p14="http://schemas.microsoft.com/office/powerpoint/2010/main" val="56455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3258818C-04B3-4A0B-AB80-95536068536A}"/>
              </a:ext>
            </a:extLst>
          </p:cNvPr>
          <p:cNvSpPr txBox="1">
            <a:spLocks noChangeArrowheads="1"/>
          </p:cNvSpPr>
          <p:nvPr/>
        </p:nvSpPr>
        <p:spPr>
          <a:xfrm>
            <a:off x="457200" y="1203976"/>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特殊的二叉树</a:t>
            </a:r>
            <a:endPar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斜树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.所有结点都只有左子树的二叉树称为</a:t>
            </a:r>
            <a:r>
              <a:rPr lang="zh-CN" altLang="en-US" sz="24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左斜树</a:t>
            </a:r>
            <a:r>
              <a:rPr lang="en-US" altLang="zh-CN" sz="24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 .所有结点都只有右子树的二叉树称为</a:t>
            </a:r>
            <a:r>
              <a:rPr lang="zh-CN" altLang="en-US" sz="24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右斜树</a:t>
            </a:r>
            <a:r>
              <a:rPr lang="en-US" altLang="zh-CN" sz="24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3.左斜树和右斜树统称为</a:t>
            </a:r>
            <a:r>
              <a:rPr lang="zh-CN" altLang="en-US" sz="24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斜树</a:t>
            </a:r>
            <a:r>
              <a:rPr lang="zh-CN" altLang="en-US" sz="24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defRPr/>
            </a:pPr>
            <a:endParaRPr lang="zh-CN" altLang="en-US" sz="2800" b="1" kern="0"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Group 4">
            <a:extLst>
              <a:ext uri="{FF2B5EF4-FFF2-40B4-BE49-F238E27FC236}">
                <a16:creationId xmlns:a16="http://schemas.microsoft.com/office/drawing/2014/main" id="{73C69A72-B9C1-41A6-A88F-E101D580E4CE}"/>
              </a:ext>
            </a:extLst>
          </p:cNvPr>
          <p:cNvGrpSpPr>
            <a:grpSpLocks/>
          </p:cNvGrpSpPr>
          <p:nvPr/>
        </p:nvGrpSpPr>
        <p:grpSpPr bwMode="auto">
          <a:xfrm>
            <a:off x="3402787" y="4111338"/>
            <a:ext cx="1100138" cy="1836737"/>
            <a:chOff x="3089" y="941"/>
            <a:chExt cx="1037" cy="1709"/>
          </a:xfrm>
        </p:grpSpPr>
        <p:sp>
          <p:nvSpPr>
            <p:cNvPr id="5" name="Oval 5">
              <a:extLst>
                <a:ext uri="{FF2B5EF4-FFF2-40B4-BE49-F238E27FC236}">
                  <a16:creationId xmlns:a16="http://schemas.microsoft.com/office/drawing/2014/main" id="{34E52A08-AE93-4063-B4D9-EB057A857F05}"/>
                </a:ext>
              </a:extLst>
            </p:cNvPr>
            <p:cNvSpPr>
              <a:spLocks noChangeArrowheads="1"/>
            </p:cNvSpPr>
            <p:nvPr/>
          </p:nvSpPr>
          <p:spPr bwMode="auto">
            <a:xfrm rot="-443973">
              <a:off x="3831" y="963"/>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 name="Freeform 6">
              <a:extLst>
                <a:ext uri="{FF2B5EF4-FFF2-40B4-BE49-F238E27FC236}">
                  <a16:creationId xmlns:a16="http://schemas.microsoft.com/office/drawing/2014/main" id="{FE95B71A-A9FF-45BE-B9C5-29D98165EA8B}"/>
                </a:ext>
              </a:extLst>
            </p:cNvPr>
            <p:cNvSpPr>
              <a:spLocks/>
            </p:cNvSpPr>
            <p:nvPr/>
          </p:nvSpPr>
          <p:spPr bwMode="auto">
            <a:xfrm rot="-443973">
              <a:off x="3593" y="1240"/>
              <a:ext cx="314" cy="401"/>
            </a:xfrm>
            <a:custGeom>
              <a:avLst/>
              <a:gdLst>
                <a:gd name="T0" fmla="*/ 679 w 306"/>
                <a:gd name="T1" fmla="*/ 0 h 391"/>
                <a:gd name="T2" fmla="*/ 0 w 306"/>
                <a:gd name="T3" fmla="*/ 856 h 391"/>
                <a:gd name="T4" fmla="*/ 0 60000 65536"/>
                <a:gd name="T5" fmla="*/ 0 60000 65536"/>
              </a:gdLst>
              <a:ahLst/>
              <a:cxnLst>
                <a:cxn ang="T4">
                  <a:pos x="T0" y="T1"/>
                </a:cxn>
                <a:cxn ang="T5">
                  <a:pos x="T2" y="T3"/>
                </a:cxn>
              </a:cxnLst>
              <a:rect l="0" t="0" r="r" b="b"/>
              <a:pathLst>
                <a:path w="306" h="391">
                  <a:moveTo>
                    <a:pt x="306" y="0"/>
                  </a:moveTo>
                  <a:lnTo>
                    <a:pt x="0" y="391"/>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a:p>
          </p:txBody>
        </p:sp>
        <p:sp>
          <p:nvSpPr>
            <p:cNvPr id="7" name="Freeform 7">
              <a:extLst>
                <a:ext uri="{FF2B5EF4-FFF2-40B4-BE49-F238E27FC236}">
                  <a16:creationId xmlns:a16="http://schemas.microsoft.com/office/drawing/2014/main" id="{88B95811-5456-45D7-91ED-356F4C158519}"/>
                </a:ext>
              </a:extLst>
            </p:cNvPr>
            <p:cNvSpPr>
              <a:spLocks/>
            </p:cNvSpPr>
            <p:nvPr/>
          </p:nvSpPr>
          <p:spPr bwMode="auto">
            <a:xfrm rot="-443973">
              <a:off x="3242" y="1907"/>
              <a:ext cx="270" cy="411"/>
            </a:xfrm>
            <a:custGeom>
              <a:avLst/>
              <a:gdLst>
                <a:gd name="T0" fmla="*/ 1329 w 256"/>
                <a:gd name="T1" fmla="*/ 0 h 402"/>
                <a:gd name="T2" fmla="*/ 0 w 256"/>
                <a:gd name="T3" fmla="*/ 798 h 402"/>
                <a:gd name="T4" fmla="*/ 0 60000 65536"/>
                <a:gd name="T5" fmla="*/ 0 60000 65536"/>
              </a:gdLst>
              <a:ahLst/>
              <a:cxnLst>
                <a:cxn ang="T4">
                  <a:pos x="T0" y="T1"/>
                </a:cxn>
                <a:cxn ang="T5">
                  <a:pos x="T2" y="T3"/>
                </a:cxn>
              </a:cxnLst>
              <a:rect l="0" t="0" r="r" b="b"/>
              <a:pathLst>
                <a:path w="256" h="402">
                  <a:moveTo>
                    <a:pt x="256" y="0"/>
                  </a:moveTo>
                  <a:lnTo>
                    <a:pt x="0" y="402"/>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a:p>
          </p:txBody>
        </p:sp>
        <p:sp>
          <p:nvSpPr>
            <p:cNvPr id="8" name="Text Box 8">
              <a:extLst>
                <a:ext uri="{FF2B5EF4-FFF2-40B4-BE49-F238E27FC236}">
                  <a16:creationId xmlns:a16="http://schemas.microsoft.com/office/drawing/2014/main" id="{F13C3C3C-DAA8-4E11-AB8A-D6D25DE44A6F}"/>
                </a:ext>
              </a:extLst>
            </p:cNvPr>
            <p:cNvSpPr txBox="1">
              <a:spLocks noChangeArrowheads="1"/>
            </p:cNvSpPr>
            <p:nvPr/>
          </p:nvSpPr>
          <p:spPr bwMode="auto">
            <a:xfrm>
              <a:off x="3865" y="941"/>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A</a:t>
              </a:r>
              <a:endParaRPr lang="en-US" altLang="zh-CN" sz="2000" b="1">
                <a:latin typeface="Times New Roman" panose="02020603050405020304" pitchFamily="18" charset="0"/>
              </a:endParaRPr>
            </a:p>
          </p:txBody>
        </p:sp>
        <p:sp>
          <p:nvSpPr>
            <p:cNvPr id="9" name="Oval 9">
              <a:extLst>
                <a:ext uri="{FF2B5EF4-FFF2-40B4-BE49-F238E27FC236}">
                  <a16:creationId xmlns:a16="http://schemas.microsoft.com/office/drawing/2014/main" id="{292ADE8F-0A7D-41E1-A01C-7D884B1F4327}"/>
                </a:ext>
              </a:extLst>
            </p:cNvPr>
            <p:cNvSpPr>
              <a:spLocks noChangeArrowheads="1"/>
            </p:cNvSpPr>
            <p:nvPr/>
          </p:nvSpPr>
          <p:spPr bwMode="auto">
            <a:xfrm rot="-443973">
              <a:off x="3413" y="1622"/>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Text Box 10">
              <a:extLst>
                <a:ext uri="{FF2B5EF4-FFF2-40B4-BE49-F238E27FC236}">
                  <a16:creationId xmlns:a16="http://schemas.microsoft.com/office/drawing/2014/main" id="{4AA28D14-8C7A-408C-B074-FB9409187AAF}"/>
                </a:ext>
              </a:extLst>
            </p:cNvPr>
            <p:cNvSpPr txBox="1">
              <a:spLocks noChangeArrowheads="1"/>
            </p:cNvSpPr>
            <p:nvPr/>
          </p:nvSpPr>
          <p:spPr bwMode="auto">
            <a:xfrm>
              <a:off x="3447" y="1600"/>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B</a:t>
              </a:r>
              <a:endParaRPr lang="en-US" altLang="zh-CN" sz="2000" b="1">
                <a:latin typeface="Times New Roman" panose="02020603050405020304" pitchFamily="18" charset="0"/>
              </a:endParaRPr>
            </a:p>
          </p:txBody>
        </p:sp>
        <p:sp>
          <p:nvSpPr>
            <p:cNvPr id="11" name="Oval 11">
              <a:extLst>
                <a:ext uri="{FF2B5EF4-FFF2-40B4-BE49-F238E27FC236}">
                  <a16:creationId xmlns:a16="http://schemas.microsoft.com/office/drawing/2014/main" id="{CE915760-BE9D-4CC4-9DD0-4319926D4C28}"/>
                </a:ext>
              </a:extLst>
            </p:cNvPr>
            <p:cNvSpPr>
              <a:spLocks noChangeArrowheads="1"/>
            </p:cNvSpPr>
            <p:nvPr/>
          </p:nvSpPr>
          <p:spPr bwMode="auto">
            <a:xfrm rot="-443973">
              <a:off x="3089" y="2328"/>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 name="Text Box 12">
              <a:extLst>
                <a:ext uri="{FF2B5EF4-FFF2-40B4-BE49-F238E27FC236}">
                  <a16:creationId xmlns:a16="http://schemas.microsoft.com/office/drawing/2014/main" id="{9DFD9B24-747F-414E-BC6F-7AA9E6B2207A}"/>
                </a:ext>
              </a:extLst>
            </p:cNvPr>
            <p:cNvSpPr txBox="1">
              <a:spLocks noChangeArrowheads="1"/>
            </p:cNvSpPr>
            <p:nvPr/>
          </p:nvSpPr>
          <p:spPr bwMode="auto">
            <a:xfrm>
              <a:off x="3123" y="2306"/>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C</a:t>
              </a:r>
              <a:endParaRPr lang="en-US" altLang="zh-CN" sz="2000" b="1">
                <a:latin typeface="Times New Roman" panose="02020603050405020304" pitchFamily="18" charset="0"/>
              </a:endParaRPr>
            </a:p>
          </p:txBody>
        </p:sp>
      </p:grpSp>
      <p:grpSp>
        <p:nvGrpSpPr>
          <p:cNvPr id="13" name="Group 13">
            <a:extLst>
              <a:ext uri="{FF2B5EF4-FFF2-40B4-BE49-F238E27FC236}">
                <a16:creationId xmlns:a16="http://schemas.microsoft.com/office/drawing/2014/main" id="{391A7E68-A9AD-45EC-B6EB-52B6318FDE17}"/>
              </a:ext>
            </a:extLst>
          </p:cNvPr>
          <p:cNvGrpSpPr>
            <a:grpSpLocks/>
          </p:cNvGrpSpPr>
          <p:nvPr/>
        </p:nvGrpSpPr>
        <p:grpSpPr bwMode="auto">
          <a:xfrm>
            <a:off x="6013173" y="4086568"/>
            <a:ext cx="928688" cy="1830387"/>
            <a:chOff x="4351" y="949"/>
            <a:chExt cx="876" cy="1703"/>
          </a:xfrm>
        </p:grpSpPr>
        <p:sp>
          <p:nvSpPr>
            <p:cNvPr id="14" name="Freeform 14">
              <a:extLst>
                <a:ext uri="{FF2B5EF4-FFF2-40B4-BE49-F238E27FC236}">
                  <a16:creationId xmlns:a16="http://schemas.microsoft.com/office/drawing/2014/main" id="{DADE2C51-3854-4307-BDD3-13D098D6DF2E}"/>
                </a:ext>
              </a:extLst>
            </p:cNvPr>
            <p:cNvSpPr>
              <a:spLocks/>
            </p:cNvSpPr>
            <p:nvPr/>
          </p:nvSpPr>
          <p:spPr bwMode="auto">
            <a:xfrm rot="534837">
              <a:off x="4518" y="1275"/>
              <a:ext cx="249" cy="345"/>
            </a:xfrm>
            <a:custGeom>
              <a:avLst/>
              <a:gdLst>
                <a:gd name="T0" fmla="*/ 0 w 338"/>
                <a:gd name="T1" fmla="*/ 0 h 463"/>
                <a:gd name="T2" fmla="*/ 1 w 338"/>
                <a:gd name="T3" fmla="*/ 1 h 463"/>
                <a:gd name="T4" fmla="*/ 0 60000 65536"/>
                <a:gd name="T5" fmla="*/ 0 60000 65536"/>
              </a:gdLst>
              <a:ahLst/>
              <a:cxnLst>
                <a:cxn ang="T4">
                  <a:pos x="T0" y="T1"/>
                </a:cxn>
                <a:cxn ang="T5">
                  <a:pos x="T2" y="T3"/>
                </a:cxn>
              </a:cxnLst>
              <a:rect l="0" t="0" r="r" b="b"/>
              <a:pathLst>
                <a:path w="338" h="463">
                  <a:moveTo>
                    <a:pt x="0" y="0"/>
                  </a:moveTo>
                  <a:lnTo>
                    <a:pt x="338" y="463"/>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54000"/>
            <a:lstStyle/>
            <a:p>
              <a:endParaRPr lang="zh-CN" altLang="en-US"/>
            </a:p>
          </p:txBody>
        </p:sp>
        <p:sp>
          <p:nvSpPr>
            <p:cNvPr id="15" name="Freeform 15">
              <a:extLst>
                <a:ext uri="{FF2B5EF4-FFF2-40B4-BE49-F238E27FC236}">
                  <a16:creationId xmlns:a16="http://schemas.microsoft.com/office/drawing/2014/main" id="{7A61136D-244F-49F4-88D7-250CDC91BF6F}"/>
                </a:ext>
              </a:extLst>
            </p:cNvPr>
            <p:cNvSpPr>
              <a:spLocks/>
            </p:cNvSpPr>
            <p:nvPr/>
          </p:nvSpPr>
          <p:spPr bwMode="auto">
            <a:xfrm rot="534837">
              <a:off x="4813" y="1927"/>
              <a:ext cx="272" cy="428"/>
            </a:xfrm>
            <a:custGeom>
              <a:avLst/>
              <a:gdLst>
                <a:gd name="T0" fmla="*/ 0 w 316"/>
                <a:gd name="T1" fmla="*/ 0 h 456"/>
                <a:gd name="T2" fmla="*/ 3 w 316"/>
                <a:gd name="T3" fmla="*/ 64 h 456"/>
                <a:gd name="T4" fmla="*/ 0 60000 65536"/>
                <a:gd name="T5" fmla="*/ 0 60000 65536"/>
              </a:gdLst>
              <a:ahLst/>
              <a:cxnLst>
                <a:cxn ang="T4">
                  <a:pos x="T0" y="T1"/>
                </a:cxn>
                <a:cxn ang="T5">
                  <a:pos x="T2" y="T3"/>
                </a:cxn>
              </a:cxnLst>
              <a:rect l="0" t="0" r="r" b="b"/>
              <a:pathLst>
                <a:path w="316" h="456">
                  <a:moveTo>
                    <a:pt x="0" y="0"/>
                  </a:moveTo>
                  <a:lnTo>
                    <a:pt x="316" y="456"/>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54000"/>
            <a:lstStyle/>
            <a:p>
              <a:endParaRPr lang="zh-CN" altLang="en-US"/>
            </a:p>
          </p:txBody>
        </p:sp>
        <p:sp>
          <p:nvSpPr>
            <p:cNvPr id="16" name="Oval 16">
              <a:extLst>
                <a:ext uri="{FF2B5EF4-FFF2-40B4-BE49-F238E27FC236}">
                  <a16:creationId xmlns:a16="http://schemas.microsoft.com/office/drawing/2014/main" id="{07ABF5DD-0FB8-4AF6-A295-74DACBDB2140}"/>
                </a:ext>
              </a:extLst>
            </p:cNvPr>
            <p:cNvSpPr>
              <a:spLocks noChangeArrowheads="1"/>
            </p:cNvSpPr>
            <p:nvPr/>
          </p:nvSpPr>
          <p:spPr bwMode="auto">
            <a:xfrm rot="-443973">
              <a:off x="4351" y="971"/>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17">
              <a:extLst>
                <a:ext uri="{FF2B5EF4-FFF2-40B4-BE49-F238E27FC236}">
                  <a16:creationId xmlns:a16="http://schemas.microsoft.com/office/drawing/2014/main" id="{F77977CC-A06B-46AB-B857-B0F3EAF0F337}"/>
                </a:ext>
              </a:extLst>
            </p:cNvPr>
            <p:cNvSpPr txBox="1">
              <a:spLocks noChangeArrowheads="1"/>
            </p:cNvSpPr>
            <p:nvPr/>
          </p:nvSpPr>
          <p:spPr bwMode="auto">
            <a:xfrm>
              <a:off x="4385" y="949"/>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A</a:t>
              </a:r>
              <a:endParaRPr lang="en-US" altLang="zh-CN" sz="2000" b="1">
                <a:latin typeface="Times New Roman" panose="02020603050405020304" pitchFamily="18" charset="0"/>
              </a:endParaRPr>
            </a:p>
          </p:txBody>
        </p:sp>
        <p:sp>
          <p:nvSpPr>
            <p:cNvPr id="18" name="Oval 18">
              <a:extLst>
                <a:ext uri="{FF2B5EF4-FFF2-40B4-BE49-F238E27FC236}">
                  <a16:creationId xmlns:a16="http://schemas.microsoft.com/office/drawing/2014/main" id="{EA9BAEE4-FB47-4952-8CA4-B3A6B820371D}"/>
                </a:ext>
              </a:extLst>
            </p:cNvPr>
            <p:cNvSpPr>
              <a:spLocks noChangeArrowheads="1"/>
            </p:cNvSpPr>
            <p:nvPr/>
          </p:nvSpPr>
          <p:spPr bwMode="auto">
            <a:xfrm rot="-443973">
              <a:off x="4651" y="162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19">
              <a:extLst>
                <a:ext uri="{FF2B5EF4-FFF2-40B4-BE49-F238E27FC236}">
                  <a16:creationId xmlns:a16="http://schemas.microsoft.com/office/drawing/2014/main" id="{35FCCDEC-968D-4CD1-8E5A-54F58015A9AD}"/>
                </a:ext>
              </a:extLst>
            </p:cNvPr>
            <p:cNvSpPr txBox="1">
              <a:spLocks noChangeArrowheads="1"/>
            </p:cNvSpPr>
            <p:nvPr/>
          </p:nvSpPr>
          <p:spPr bwMode="auto">
            <a:xfrm>
              <a:off x="4685" y="1602"/>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B</a:t>
              </a:r>
              <a:endParaRPr lang="en-US" altLang="zh-CN" sz="2000" b="1">
                <a:latin typeface="Times New Roman" panose="02020603050405020304" pitchFamily="18" charset="0"/>
              </a:endParaRPr>
            </a:p>
          </p:txBody>
        </p:sp>
        <p:sp>
          <p:nvSpPr>
            <p:cNvPr id="20" name="Oval 20">
              <a:extLst>
                <a:ext uri="{FF2B5EF4-FFF2-40B4-BE49-F238E27FC236}">
                  <a16:creationId xmlns:a16="http://schemas.microsoft.com/office/drawing/2014/main" id="{AF696DDF-4B33-4527-B8D0-A8E7665EDB5B}"/>
                </a:ext>
              </a:extLst>
            </p:cNvPr>
            <p:cNvSpPr>
              <a:spLocks noChangeArrowheads="1"/>
            </p:cNvSpPr>
            <p:nvPr/>
          </p:nvSpPr>
          <p:spPr bwMode="auto">
            <a:xfrm rot="-443973">
              <a:off x="4932" y="23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Text Box 21">
              <a:extLst>
                <a:ext uri="{FF2B5EF4-FFF2-40B4-BE49-F238E27FC236}">
                  <a16:creationId xmlns:a16="http://schemas.microsoft.com/office/drawing/2014/main" id="{5736E6D6-AE2E-4ECD-A5AD-9C7AB00E695E}"/>
                </a:ext>
              </a:extLst>
            </p:cNvPr>
            <p:cNvSpPr txBox="1">
              <a:spLocks noChangeArrowheads="1"/>
            </p:cNvSpPr>
            <p:nvPr/>
          </p:nvSpPr>
          <p:spPr bwMode="auto">
            <a:xfrm>
              <a:off x="4966" y="2308"/>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1" i="1">
                  <a:latin typeface="Times New Roman" panose="02020603050405020304" pitchFamily="18" charset="0"/>
                </a:rPr>
                <a:t>C</a:t>
              </a:r>
              <a:endParaRPr lang="en-US" altLang="zh-CN" sz="2000" b="1">
                <a:latin typeface="Times New Roman" panose="02020603050405020304" pitchFamily="18" charset="0"/>
              </a:endParaRPr>
            </a:p>
          </p:txBody>
        </p:sp>
      </p:grpSp>
    </p:spTree>
    <p:extLst>
      <p:ext uri="{BB962C8B-B14F-4D97-AF65-F5344CB8AC3E}">
        <p14:creationId xmlns:p14="http://schemas.microsoft.com/office/powerpoint/2010/main" val="1176455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604D167D-87AD-4153-937C-58E661969CD9}"/>
              </a:ext>
            </a:extLst>
          </p:cNvPr>
          <p:cNvSpPr txBox="1">
            <a:spLocks noChangeArrowheads="1"/>
          </p:cNvSpPr>
          <p:nvPr/>
        </p:nvSpPr>
        <p:spPr>
          <a:xfrm>
            <a:off x="637353" y="1356701"/>
            <a:ext cx="7772400" cy="2371725"/>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a:t>
            </a:r>
            <a:r>
              <a:rPr lang="en-US" altLang="zh-CN"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一棵高度为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的二叉树中，</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最多有</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kern="0" baseline="3000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个结点，最少有</a:t>
            </a:r>
            <a:r>
              <a:rPr lang="en-US" altLang="zh-CN" sz="2800" b="1" i="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a:t>
            </a:r>
          </a:p>
          <a:p>
            <a:pPr eaLnBrk="1" hangingPunct="1">
              <a:defRPr/>
            </a:pPr>
            <a:endPar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且具有2</a:t>
            </a:r>
            <a:r>
              <a:rPr lang="en-US" altLang="zh-CN" sz="2800" b="1" i="1" kern="0" baseline="30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个结点的二叉树</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一定</a:t>
            </a:r>
            <a:r>
              <a:rPr lang="en-US" altLang="zh-CN"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不一定）</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是满二叉树；</a:t>
            </a: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且具有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个结点的二叉树</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一定</a:t>
            </a:r>
            <a:r>
              <a:rPr lang="en-US" altLang="zh-CN"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不一定）</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是斜树。</a:t>
            </a:r>
            <a:r>
              <a:rPr lang="zh-CN" altLang="en-US" sz="2800"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8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A912B849-1070-456F-8CFB-75620C0D99C6}"/>
              </a:ext>
            </a:extLst>
          </p:cNvPr>
          <p:cNvSpPr txBox="1">
            <a:spLocks noChangeArrowheads="1"/>
          </p:cNvSpPr>
          <p:nvPr/>
        </p:nvSpPr>
        <p:spPr bwMode="auto">
          <a:xfrm>
            <a:off x="1386653" y="2875938"/>
            <a:ext cx="16779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6600">
                <a:solidFill>
                  <a:srgbClr val="FF0000"/>
                </a:solidFill>
              </a:rPr>
              <a:t>√</a:t>
            </a:r>
          </a:p>
        </p:txBody>
      </p:sp>
      <p:sp>
        <p:nvSpPr>
          <p:cNvPr id="5" name="文本框 4">
            <a:extLst>
              <a:ext uri="{FF2B5EF4-FFF2-40B4-BE49-F238E27FC236}">
                <a16:creationId xmlns:a16="http://schemas.microsoft.com/office/drawing/2014/main" id="{CDF315E8-94A0-466E-9C59-EC16EF11957E}"/>
              </a:ext>
            </a:extLst>
          </p:cNvPr>
          <p:cNvSpPr txBox="1">
            <a:spLocks noChangeArrowheads="1"/>
          </p:cNvSpPr>
          <p:nvPr/>
        </p:nvSpPr>
        <p:spPr bwMode="auto">
          <a:xfrm>
            <a:off x="2372490" y="4069738"/>
            <a:ext cx="16779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6600">
                <a:solidFill>
                  <a:srgbClr val="FF0000"/>
                </a:solidFill>
              </a:rPr>
              <a:t>√</a:t>
            </a:r>
          </a:p>
        </p:txBody>
      </p:sp>
    </p:spTree>
    <p:extLst>
      <p:ext uri="{BB962C8B-B14F-4D97-AF65-F5344CB8AC3E}">
        <p14:creationId xmlns:p14="http://schemas.microsoft.com/office/powerpoint/2010/main" val="294588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F72D3426-A0CD-4EE8-B9BC-A396FD044F09}"/>
              </a:ext>
            </a:extLst>
          </p:cNvPr>
          <p:cNvSpPr txBox="1">
            <a:spLocks noChangeArrowheads="1"/>
          </p:cNvSpPr>
          <p:nvPr/>
        </p:nvSpPr>
        <p:spPr>
          <a:xfrm>
            <a:off x="457200" y="1192959"/>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a:t>
            </a:r>
            <a:r>
              <a:rPr lang="en-US" altLang="zh-CN"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在一棵二叉树中，如果叶子结点数为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度为2的结点数为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则有: </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p>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证明:</a:t>
            </a:r>
            <a:r>
              <a:rPr lang="zh-CN" altLang="en-US" sz="24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抓住   结点总数=结点总度数+1</a:t>
            </a:r>
            <a:b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400" b="1"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+1</a:t>
            </a:r>
          </a:p>
          <a:p>
            <a:pPr eaLnBrk="1" hangingPunct="1">
              <a:defRPr/>
            </a:pPr>
            <a:endPar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推广：</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已知一棵度为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的树中有</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个度为1的结点，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个度为2的结点，…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i="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个度为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的结点，问该树中有多少个叶子结点？</a:t>
            </a:r>
          </a:p>
          <a:p>
            <a:pPr eaLnBrk="1" hangingPunct="1">
              <a:defRPr/>
            </a:pP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证明：</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抓住   结点总数=结点总度数+1 </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i="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i="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p>
          <a:p>
            <a:pPr eaLnBrk="1" hangingPunct="1">
              <a:buFont typeface="Wingdings" panose="05000000000000000000" pitchFamily="2" charset="2"/>
              <a:buNone/>
              <a:defRPr/>
            </a:pP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=&gt;          </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i="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endParaRPr lang="zh-CN" altLang="en-US" sz="2400" b="1" i="1" kern="0"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923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zh-CN" altLang="en-US" sz="2800" kern="1200" dirty="0">
                <a:solidFill>
                  <a:srgbClr val="002060"/>
                </a:solidFill>
                <a:effectLst>
                  <a:outerShdw blurRad="38100" dist="38100" dir="2700000" algn="tl">
                    <a:srgbClr val="C0C0C0"/>
                  </a:outerShdw>
                </a:effectLst>
                <a:cs typeface="+mn-cs"/>
              </a:rPr>
              <a:t>问题</a:t>
            </a:r>
            <a:r>
              <a:rPr lang="en-US" altLang="zh-CN" sz="2800" kern="1200" dirty="0">
                <a:solidFill>
                  <a:srgbClr val="002060"/>
                </a:solidFill>
                <a:effectLst>
                  <a:outerShdw blurRad="38100" dist="38100" dir="2700000" algn="tl">
                    <a:srgbClr val="C0C0C0"/>
                  </a:outerShdw>
                </a:effectLst>
                <a:cs typeface="+mn-cs"/>
              </a:rPr>
              <a:t>2</a:t>
            </a:r>
            <a:r>
              <a:rPr lang="zh-CN" altLang="en-US" sz="2800" kern="1200" dirty="0">
                <a:solidFill>
                  <a:srgbClr val="002060"/>
                </a:solidFill>
                <a:effectLst>
                  <a:outerShdw blurRad="38100" dist="38100" dir="2700000" algn="tl">
                    <a:srgbClr val="C0C0C0"/>
                  </a:outerShdw>
                </a:effectLst>
                <a:cs typeface="+mn-cs"/>
              </a:rPr>
              <a:t>：表达式树中的算术表达式求值</a:t>
            </a:r>
            <a:endParaRPr lang="en-US" altLang="zh-CN" sz="2800" kern="1200" dirty="0">
              <a:solidFill>
                <a:srgbClr val="002060"/>
              </a:solidFill>
              <a:effectLst>
                <a:outerShdw blurRad="38100" dist="38100" dir="2700000" algn="tl">
                  <a:srgbClr val="C0C0C0"/>
                </a:outerShdw>
              </a:effectLst>
              <a:cs typeface="+mn-cs"/>
            </a:endParaRPr>
          </a:p>
        </p:txBody>
      </p:sp>
      <p:sp>
        <p:nvSpPr>
          <p:cNvPr id="5" name="Rectangle 1061">
            <a:extLst>
              <a:ext uri="{FF2B5EF4-FFF2-40B4-BE49-F238E27FC236}">
                <a16:creationId xmlns:a16="http://schemas.microsoft.com/office/drawing/2014/main" id="{995D965A-F74C-43A1-90C9-0759E29735EA}"/>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已知算术表达式</a:t>
            </a:r>
            <a:r>
              <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6+(7-3)/2</a:t>
            </a: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对应的表达式树如图所示：</a:t>
            </a:r>
            <a:endParaRPr lang="en-US" altLang="zh-CN"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a:p>
            <a:pPr eaLnBrk="1" hangingPunct="1">
              <a:defRPr/>
            </a:pPr>
            <a:r>
              <a:rPr lang="zh-CN" altLang="en-US" sz="2400" b="1" kern="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请求出该表达式的值。</a:t>
            </a:r>
            <a:endParaRPr lang="zh-CN" altLang="en-US" sz="2400" b="1" kern="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pic>
        <p:nvPicPr>
          <p:cNvPr id="7" name="图片 2">
            <a:extLst>
              <a:ext uri="{FF2B5EF4-FFF2-40B4-BE49-F238E27FC236}">
                <a16:creationId xmlns:a16="http://schemas.microsoft.com/office/drawing/2014/main" id="{09C70D24-7044-4A56-B30B-CF35C1EB47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4288" y="3397250"/>
            <a:ext cx="30765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25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11F65F01-47EB-4805-9993-B7FBBF0113A1}"/>
              </a:ext>
            </a:extLst>
          </p:cNvPr>
          <p:cNvSpPr txBox="1">
            <a:spLocks noChangeArrowheads="1"/>
          </p:cNvSpPr>
          <p:nvPr/>
        </p:nvSpPr>
        <p:spPr>
          <a:xfrm>
            <a:off x="457200" y="1286603"/>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练习：</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个结点的满二叉树中，有多少个叶子结点？</a:t>
            </a: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因为在满二叉树中没有度为</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的结点，只有度为</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的叶子结点和度为</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的分支结点，所以，</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b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即叶子结点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+ 1)/2 </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774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80CCCB0A-7DA0-4809-8F2D-CC66F7050ED2}"/>
              </a:ext>
            </a:extLst>
          </p:cNvPr>
          <p:cNvSpPr txBox="1">
            <a:spLocks noChangeArrowheads="1"/>
          </p:cNvSpPr>
          <p:nvPr/>
        </p:nvSpPr>
        <p:spPr>
          <a:xfrm>
            <a:off x="457200" y="1303128"/>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练习：</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任一个有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个结点的二叉树，有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个叶子结点，则非叶子结点数（度为</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）有多少个 ？</a:t>
            </a: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因为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b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1</a:t>
            </a:r>
            <a:b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- 1</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1687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19">
            <a:extLst>
              <a:ext uri="{FF2B5EF4-FFF2-40B4-BE49-F238E27FC236}">
                <a16:creationId xmlns:a16="http://schemas.microsoft.com/office/drawing/2014/main" id="{F6E1ADA6-A4E3-4F0C-8A12-387546A19AFA}"/>
              </a:ext>
            </a:extLst>
          </p:cNvPr>
          <p:cNvSpPr txBox="1">
            <a:spLocks noChangeArrowheads="1"/>
          </p:cNvSpPr>
          <p:nvPr/>
        </p:nvSpPr>
        <p:spPr bwMode="auto">
          <a:xfrm>
            <a:off x="252049" y="1911254"/>
            <a:ext cx="837723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证明：假设具有</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个结点的完全二叉树的高度为</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，根据完全二叉树的定义和性质</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，有下式成立</a:t>
            </a:r>
          </a:p>
          <a:p>
            <a:pPr algn="just">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p>
        </p:txBody>
      </p:sp>
      <p:sp>
        <p:nvSpPr>
          <p:cNvPr id="4" name="Rectangle 35">
            <a:extLst>
              <a:ext uri="{FF2B5EF4-FFF2-40B4-BE49-F238E27FC236}">
                <a16:creationId xmlns:a16="http://schemas.microsoft.com/office/drawing/2014/main" id="{6DAD1FF5-FA49-49EE-8396-FDD6BC22BD69}"/>
              </a:ext>
            </a:extLst>
          </p:cNvPr>
          <p:cNvSpPr>
            <a:spLocks noChangeArrowheads="1"/>
          </p:cNvSpPr>
          <p:nvPr/>
        </p:nvSpPr>
        <p:spPr bwMode="auto">
          <a:xfrm>
            <a:off x="45674" y="3459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5" name="Group 83">
            <a:extLst>
              <a:ext uri="{FF2B5EF4-FFF2-40B4-BE49-F238E27FC236}">
                <a16:creationId xmlns:a16="http://schemas.microsoft.com/office/drawing/2014/main" id="{DB89C3F8-302A-47C5-A5E0-652FE6A219F9}"/>
              </a:ext>
            </a:extLst>
          </p:cNvPr>
          <p:cNvGrpSpPr>
            <a:grpSpLocks/>
          </p:cNvGrpSpPr>
          <p:nvPr/>
        </p:nvGrpSpPr>
        <p:grpSpPr bwMode="auto">
          <a:xfrm>
            <a:off x="3947749" y="3157441"/>
            <a:ext cx="4924425" cy="1797050"/>
            <a:chOff x="2332" y="1997"/>
            <a:chExt cx="3102" cy="1132"/>
          </a:xfrm>
        </p:grpSpPr>
        <p:sp>
          <p:nvSpPr>
            <p:cNvPr id="6" name="Rectangle 12">
              <a:extLst>
                <a:ext uri="{FF2B5EF4-FFF2-40B4-BE49-F238E27FC236}">
                  <a16:creationId xmlns:a16="http://schemas.microsoft.com/office/drawing/2014/main" id="{B9707289-C8C8-4120-BF6D-5F220ACE5A94}"/>
                </a:ext>
              </a:extLst>
            </p:cNvPr>
            <p:cNvSpPr>
              <a:spLocks noChangeArrowheads="1"/>
            </p:cNvSpPr>
            <p:nvPr/>
          </p:nvSpPr>
          <p:spPr bwMode="auto">
            <a:xfrm>
              <a:off x="2766" y="1997"/>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a:latin typeface="宋体" panose="02010600030101010101" pitchFamily="2" charset="-122"/>
                </a:rPr>
                <a:t> </a:t>
              </a:r>
            </a:p>
          </p:txBody>
        </p:sp>
        <p:sp>
          <p:nvSpPr>
            <p:cNvPr id="7" name="Freeform 64">
              <a:extLst>
                <a:ext uri="{FF2B5EF4-FFF2-40B4-BE49-F238E27FC236}">
                  <a16:creationId xmlns:a16="http://schemas.microsoft.com/office/drawing/2014/main" id="{EF00EC73-AE21-4E5D-9C44-892B3ED6F1F8}"/>
                </a:ext>
              </a:extLst>
            </p:cNvPr>
            <p:cNvSpPr>
              <a:spLocks/>
            </p:cNvSpPr>
            <p:nvPr/>
          </p:nvSpPr>
          <p:spPr bwMode="auto">
            <a:xfrm>
              <a:off x="2510" y="2376"/>
              <a:ext cx="231" cy="421"/>
            </a:xfrm>
            <a:custGeom>
              <a:avLst/>
              <a:gdLst>
                <a:gd name="T0" fmla="*/ 2 w 300"/>
                <a:gd name="T1" fmla="*/ 0 h 465"/>
                <a:gd name="T2" fmla="*/ 0 w 300"/>
                <a:gd name="T3" fmla="*/ 22 h 465"/>
                <a:gd name="T4" fmla="*/ 0 60000 65536"/>
                <a:gd name="T5" fmla="*/ 0 60000 65536"/>
              </a:gdLst>
              <a:ahLst/>
              <a:cxnLst>
                <a:cxn ang="T4">
                  <a:pos x="T0" y="T1"/>
                </a:cxn>
                <a:cxn ang="T5">
                  <a:pos x="T2" y="T3"/>
                </a:cxn>
              </a:cxnLst>
              <a:rect l="0" t="0" r="r" b="b"/>
              <a:pathLst>
                <a:path w="300" h="465">
                  <a:moveTo>
                    <a:pt x="300" y="0"/>
                  </a:moveTo>
                  <a:lnTo>
                    <a:pt x="0" y="46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sp>
          <p:nvSpPr>
            <p:cNvPr id="8" name="Text Box 66">
              <a:extLst>
                <a:ext uri="{FF2B5EF4-FFF2-40B4-BE49-F238E27FC236}">
                  <a16:creationId xmlns:a16="http://schemas.microsoft.com/office/drawing/2014/main" id="{E35BCBC5-B61F-47F0-9064-5AACA80BDDF0}"/>
                </a:ext>
              </a:extLst>
            </p:cNvPr>
            <p:cNvSpPr txBox="1">
              <a:spLocks noChangeArrowheads="1"/>
            </p:cNvSpPr>
            <p:nvPr/>
          </p:nvSpPr>
          <p:spPr bwMode="auto">
            <a:xfrm>
              <a:off x="3581" y="2135"/>
              <a:ext cx="409"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000" b="1">
                  <a:latin typeface="Times New Roman" panose="02020603050405020304" pitchFamily="18" charset="0"/>
                  <a:ea typeface="Angsana New" panose="02020603050405020304" pitchFamily="18" charset="-34"/>
                </a:rPr>
                <a:t>2</a:t>
              </a:r>
              <a:r>
                <a:rPr lang="en-US" altLang="zh-CN" sz="2000" b="1" i="1" baseline="30000">
                  <a:latin typeface="Times New Roman" panose="02020603050405020304" pitchFamily="18" charset="0"/>
                  <a:ea typeface="Angsana New" panose="02020603050405020304" pitchFamily="18" charset="-34"/>
                </a:rPr>
                <a:t>k</a:t>
              </a:r>
              <a:r>
                <a:rPr lang="en-US" altLang="zh-CN" sz="2000" b="1" baseline="30000">
                  <a:latin typeface="Times New Roman" panose="02020603050405020304" pitchFamily="18" charset="0"/>
                  <a:ea typeface="Angsana New" panose="02020603050405020304" pitchFamily="18" charset="-34"/>
                </a:rPr>
                <a:t>-1</a:t>
              </a:r>
              <a:r>
                <a:rPr lang="en-US" altLang="zh-CN" sz="2000" b="1">
                  <a:latin typeface="Times New Roman" panose="02020603050405020304" pitchFamily="18" charset="0"/>
                  <a:ea typeface="Angsana New" panose="02020603050405020304" pitchFamily="18" charset="-34"/>
                </a:rPr>
                <a:t>-1</a:t>
              </a:r>
            </a:p>
          </p:txBody>
        </p:sp>
        <p:sp>
          <p:nvSpPr>
            <p:cNvPr id="9" name="Oval 67">
              <a:extLst>
                <a:ext uri="{FF2B5EF4-FFF2-40B4-BE49-F238E27FC236}">
                  <a16:creationId xmlns:a16="http://schemas.microsoft.com/office/drawing/2014/main" id="{587B3CB0-5E1C-455A-A32A-966B5FEA098B}"/>
                </a:ext>
              </a:extLst>
            </p:cNvPr>
            <p:cNvSpPr>
              <a:spLocks noChangeArrowheads="1"/>
            </p:cNvSpPr>
            <p:nvPr/>
          </p:nvSpPr>
          <p:spPr bwMode="auto">
            <a:xfrm>
              <a:off x="3593" y="2123"/>
              <a:ext cx="349" cy="318"/>
            </a:xfrm>
            <a:prstGeom prst="ellipse">
              <a:avLst/>
            </a:prstGeom>
            <a:noFill/>
            <a:ln w="2857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72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Freeform 68">
              <a:extLst>
                <a:ext uri="{FF2B5EF4-FFF2-40B4-BE49-F238E27FC236}">
                  <a16:creationId xmlns:a16="http://schemas.microsoft.com/office/drawing/2014/main" id="{44871254-192B-4449-9628-587982B5B218}"/>
                </a:ext>
              </a:extLst>
            </p:cNvPr>
            <p:cNvSpPr>
              <a:spLocks/>
            </p:cNvSpPr>
            <p:nvPr/>
          </p:nvSpPr>
          <p:spPr bwMode="auto">
            <a:xfrm>
              <a:off x="3874" y="2411"/>
              <a:ext cx="243" cy="413"/>
            </a:xfrm>
            <a:custGeom>
              <a:avLst/>
              <a:gdLst>
                <a:gd name="T0" fmla="*/ 0 w 316"/>
                <a:gd name="T1" fmla="*/ 0 h 456"/>
                <a:gd name="T2" fmla="*/ 2 w 316"/>
                <a:gd name="T3" fmla="*/ 21 h 456"/>
                <a:gd name="T4" fmla="*/ 0 60000 65536"/>
                <a:gd name="T5" fmla="*/ 0 60000 65536"/>
              </a:gdLst>
              <a:ahLst/>
              <a:cxnLst>
                <a:cxn ang="T4">
                  <a:pos x="T0" y="T1"/>
                </a:cxn>
                <a:cxn ang="T5">
                  <a:pos x="T2" y="T3"/>
                </a:cxn>
              </a:cxnLst>
              <a:rect l="0" t="0" r="r" b="b"/>
              <a:pathLst>
                <a:path w="316" h="456">
                  <a:moveTo>
                    <a:pt x="0" y="0"/>
                  </a:moveTo>
                  <a:lnTo>
                    <a:pt x="316" y="4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sp>
          <p:nvSpPr>
            <p:cNvPr id="11" name="Text Box 69">
              <a:extLst>
                <a:ext uri="{FF2B5EF4-FFF2-40B4-BE49-F238E27FC236}">
                  <a16:creationId xmlns:a16="http://schemas.microsoft.com/office/drawing/2014/main" id="{F673224A-767C-4DD8-B9C0-3FF9BEBCC45F}"/>
                </a:ext>
              </a:extLst>
            </p:cNvPr>
            <p:cNvSpPr txBox="1">
              <a:spLocks noChangeArrowheads="1"/>
            </p:cNvSpPr>
            <p:nvPr/>
          </p:nvSpPr>
          <p:spPr bwMode="auto">
            <a:xfrm>
              <a:off x="3098" y="2072"/>
              <a:ext cx="41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72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2400" b="1">
                  <a:latin typeface="Times New Roman" panose="02020603050405020304" pitchFamily="18" charset="0"/>
                  <a:ea typeface="Angsana New" panose="02020603050405020304" pitchFamily="18" charset="-34"/>
                </a:rPr>
                <a:t>…</a:t>
              </a:r>
            </a:p>
          </p:txBody>
        </p:sp>
        <p:sp>
          <p:nvSpPr>
            <p:cNvPr id="12" name="Oval 70">
              <a:extLst>
                <a:ext uri="{FF2B5EF4-FFF2-40B4-BE49-F238E27FC236}">
                  <a16:creationId xmlns:a16="http://schemas.microsoft.com/office/drawing/2014/main" id="{C70EDDC2-E669-4D76-8D9A-48CFCFB42CAB}"/>
                </a:ext>
              </a:extLst>
            </p:cNvPr>
            <p:cNvSpPr>
              <a:spLocks noChangeArrowheads="1"/>
            </p:cNvSpPr>
            <p:nvPr/>
          </p:nvSpPr>
          <p:spPr bwMode="auto">
            <a:xfrm>
              <a:off x="2709" y="2132"/>
              <a:ext cx="283" cy="280"/>
            </a:xfrm>
            <a:prstGeom prst="ellipse">
              <a:avLst/>
            </a:prstGeom>
            <a:noFill/>
            <a:ln w="2857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72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 name="Text Box 71">
              <a:extLst>
                <a:ext uri="{FF2B5EF4-FFF2-40B4-BE49-F238E27FC236}">
                  <a16:creationId xmlns:a16="http://schemas.microsoft.com/office/drawing/2014/main" id="{E9E2C0A5-2628-4207-B9BF-56CA7DFA2705}"/>
                </a:ext>
              </a:extLst>
            </p:cNvPr>
            <p:cNvSpPr txBox="1">
              <a:spLocks noChangeArrowheads="1"/>
            </p:cNvSpPr>
            <p:nvPr/>
          </p:nvSpPr>
          <p:spPr bwMode="auto">
            <a:xfrm>
              <a:off x="2354" y="2798"/>
              <a:ext cx="328" cy="30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000" b="1">
                  <a:latin typeface="Times New Roman" panose="02020603050405020304" pitchFamily="18" charset="0"/>
                  <a:ea typeface="Angsana New" panose="02020603050405020304" pitchFamily="18" charset="-34"/>
                </a:rPr>
                <a:t>2</a:t>
              </a:r>
              <a:r>
                <a:rPr lang="en-US" altLang="zh-CN" sz="2000" b="1" i="1" baseline="30000">
                  <a:latin typeface="Times New Roman" panose="02020603050405020304" pitchFamily="18" charset="0"/>
                  <a:ea typeface="Angsana New" panose="02020603050405020304" pitchFamily="18" charset="-34"/>
                </a:rPr>
                <a:t>k</a:t>
              </a:r>
              <a:r>
                <a:rPr lang="en-US" altLang="zh-CN" sz="2000" b="1" baseline="30000">
                  <a:latin typeface="Times New Roman" panose="02020603050405020304" pitchFamily="18" charset="0"/>
                  <a:ea typeface="Angsana New" panose="02020603050405020304" pitchFamily="18" charset="-34"/>
                </a:rPr>
                <a:t>-1</a:t>
              </a:r>
              <a:endParaRPr lang="en-US" altLang="zh-CN" sz="2000" b="1">
                <a:latin typeface="Times New Roman" panose="02020603050405020304" pitchFamily="18" charset="0"/>
                <a:ea typeface="Angsana New" panose="02020603050405020304" pitchFamily="18" charset="-34"/>
              </a:endParaRPr>
            </a:p>
          </p:txBody>
        </p:sp>
        <p:sp>
          <p:nvSpPr>
            <p:cNvPr id="14" name="Oval 72">
              <a:extLst>
                <a:ext uri="{FF2B5EF4-FFF2-40B4-BE49-F238E27FC236}">
                  <a16:creationId xmlns:a16="http://schemas.microsoft.com/office/drawing/2014/main" id="{A0C72F6D-0344-4B38-812B-6F8D9E7F2DC2}"/>
                </a:ext>
              </a:extLst>
            </p:cNvPr>
            <p:cNvSpPr>
              <a:spLocks noChangeArrowheads="1"/>
            </p:cNvSpPr>
            <p:nvPr/>
          </p:nvSpPr>
          <p:spPr bwMode="auto">
            <a:xfrm>
              <a:off x="2332" y="2799"/>
              <a:ext cx="345" cy="319"/>
            </a:xfrm>
            <a:prstGeom prst="ellipse">
              <a:avLst/>
            </a:prstGeom>
            <a:noFill/>
            <a:ln w="2857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72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Text Box 73">
              <a:extLst>
                <a:ext uri="{FF2B5EF4-FFF2-40B4-BE49-F238E27FC236}">
                  <a16:creationId xmlns:a16="http://schemas.microsoft.com/office/drawing/2014/main" id="{A2E19246-5F62-418C-879F-52566ECC2E13}"/>
                </a:ext>
              </a:extLst>
            </p:cNvPr>
            <p:cNvSpPr txBox="1">
              <a:spLocks noChangeArrowheads="1"/>
            </p:cNvSpPr>
            <p:nvPr/>
          </p:nvSpPr>
          <p:spPr bwMode="auto">
            <a:xfrm>
              <a:off x="3962" y="2810"/>
              <a:ext cx="327" cy="30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000" b="1">
                  <a:latin typeface="Times New Roman" panose="02020603050405020304" pitchFamily="18" charset="0"/>
                  <a:ea typeface="Angsana New" panose="02020603050405020304" pitchFamily="18" charset="-34"/>
                </a:rPr>
                <a:t>2</a:t>
              </a:r>
              <a:r>
                <a:rPr lang="en-US" altLang="zh-CN" sz="2000" b="1" i="1" baseline="30000">
                  <a:latin typeface="Times New Roman" panose="02020603050405020304" pitchFamily="18" charset="0"/>
                  <a:ea typeface="Angsana New" panose="02020603050405020304" pitchFamily="18" charset="-34"/>
                </a:rPr>
                <a:t>k</a:t>
              </a:r>
              <a:r>
                <a:rPr lang="en-US" altLang="zh-CN" sz="2000" b="1">
                  <a:latin typeface="Times New Roman" panose="02020603050405020304" pitchFamily="18" charset="0"/>
                  <a:ea typeface="Angsana New" panose="02020603050405020304" pitchFamily="18" charset="-34"/>
                </a:rPr>
                <a:t>-1</a:t>
              </a:r>
            </a:p>
          </p:txBody>
        </p:sp>
        <p:sp>
          <p:nvSpPr>
            <p:cNvPr id="16" name="Oval 74">
              <a:extLst>
                <a:ext uri="{FF2B5EF4-FFF2-40B4-BE49-F238E27FC236}">
                  <a16:creationId xmlns:a16="http://schemas.microsoft.com/office/drawing/2014/main" id="{70E66350-6CEC-4290-A1FC-9D6BD97056AA}"/>
                </a:ext>
              </a:extLst>
            </p:cNvPr>
            <p:cNvSpPr>
              <a:spLocks noChangeArrowheads="1"/>
            </p:cNvSpPr>
            <p:nvPr/>
          </p:nvSpPr>
          <p:spPr bwMode="auto">
            <a:xfrm>
              <a:off x="3939" y="2811"/>
              <a:ext cx="345" cy="318"/>
            </a:xfrm>
            <a:prstGeom prst="ellipse">
              <a:avLst/>
            </a:prstGeom>
            <a:noFill/>
            <a:ln w="2857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72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000" b="1">
                <a:latin typeface="Times New Roman" panose="02020603050405020304" pitchFamily="18" charset="0"/>
              </a:endParaRPr>
            </a:p>
          </p:txBody>
        </p:sp>
        <p:sp>
          <p:nvSpPr>
            <p:cNvPr id="17" name="Text Box 75">
              <a:extLst>
                <a:ext uri="{FF2B5EF4-FFF2-40B4-BE49-F238E27FC236}">
                  <a16:creationId xmlns:a16="http://schemas.microsoft.com/office/drawing/2014/main" id="{EC703819-A901-484D-959E-9BC007E7A5D4}"/>
                </a:ext>
              </a:extLst>
            </p:cNvPr>
            <p:cNvSpPr txBox="1">
              <a:spLocks noChangeArrowheads="1"/>
            </p:cNvSpPr>
            <p:nvPr/>
          </p:nvSpPr>
          <p:spPr bwMode="auto">
            <a:xfrm>
              <a:off x="4389" y="2202"/>
              <a:ext cx="104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80000"/>
                </a:lnSpc>
                <a:spcBef>
                  <a:spcPct val="0"/>
                </a:spcBef>
                <a:buClrTx/>
                <a:buSzTx/>
                <a:buFontTx/>
                <a:buNone/>
              </a:pPr>
              <a:r>
                <a:rPr lang="en-US" altLang="zh-CN" sz="2000" b="1">
                  <a:latin typeface="Times New Roman" panose="02020603050405020304" pitchFamily="18" charset="0"/>
                  <a:ea typeface="Angsana New" panose="02020603050405020304" pitchFamily="18" charset="-34"/>
                </a:rPr>
                <a:t>———</a:t>
              </a:r>
              <a:r>
                <a:rPr lang="zh-CN" altLang="en-US" sz="2000" b="1">
                  <a:latin typeface="Times New Roman" panose="02020603050405020304" pitchFamily="18" charset="0"/>
                  <a:ea typeface="Angsana New" panose="02020603050405020304" pitchFamily="18" charset="-34"/>
                </a:rPr>
                <a:t>第</a:t>
              </a:r>
              <a:r>
                <a:rPr lang="en-US" altLang="zh-CN" sz="2000" b="1" i="1">
                  <a:latin typeface="Times New Roman" panose="02020603050405020304" pitchFamily="18" charset="0"/>
                  <a:ea typeface="Angsana New" panose="02020603050405020304" pitchFamily="18" charset="-34"/>
                </a:rPr>
                <a:t>k</a:t>
              </a:r>
              <a:r>
                <a:rPr lang="en-US" altLang="zh-CN" sz="2000" b="1">
                  <a:latin typeface="Times New Roman" panose="02020603050405020304" pitchFamily="18" charset="0"/>
                  <a:ea typeface="Angsana New" panose="02020603050405020304" pitchFamily="18" charset="-34"/>
                </a:rPr>
                <a:t>-1</a:t>
              </a:r>
              <a:r>
                <a:rPr lang="zh-CN" altLang="en-US" sz="2000" b="1">
                  <a:latin typeface="Times New Roman" panose="02020603050405020304" pitchFamily="18" charset="0"/>
                  <a:ea typeface="Angsana New" panose="02020603050405020304" pitchFamily="18" charset="-34"/>
                </a:rPr>
                <a:t>层</a:t>
              </a:r>
            </a:p>
          </p:txBody>
        </p:sp>
        <p:sp>
          <p:nvSpPr>
            <p:cNvPr id="18" name="Text Box 76">
              <a:extLst>
                <a:ext uri="{FF2B5EF4-FFF2-40B4-BE49-F238E27FC236}">
                  <a16:creationId xmlns:a16="http://schemas.microsoft.com/office/drawing/2014/main" id="{6F3C4066-F9D3-49B1-912A-B14B0BD28902}"/>
                </a:ext>
              </a:extLst>
            </p:cNvPr>
            <p:cNvSpPr txBox="1">
              <a:spLocks noChangeArrowheads="1"/>
            </p:cNvSpPr>
            <p:nvPr/>
          </p:nvSpPr>
          <p:spPr bwMode="auto">
            <a:xfrm>
              <a:off x="4389" y="2873"/>
              <a:ext cx="104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80000"/>
                </a:lnSpc>
                <a:spcBef>
                  <a:spcPct val="0"/>
                </a:spcBef>
                <a:buClrTx/>
                <a:buSzTx/>
                <a:buFontTx/>
                <a:buNone/>
              </a:pPr>
              <a:r>
                <a:rPr lang="en-US" altLang="zh-CN" sz="2000" b="1">
                  <a:latin typeface="Times New Roman" panose="02020603050405020304" pitchFamily="18" charset="0"/>
                  <a:ea typeface="Angsana New" panose="02020603050405020304" pitchFamily="18" charset="-34"/>
                </a:rPr>
                <a:t>———</a:t>
              </a:r>
              <a:r>
                <a:rPr lang="zh-CN" altLang="en-US" sz="2000" b="1">
                  <a:latin typeface="Times New Roman" panose="02020603050405020304" pitchFamily="18" charset="0"/>
                  <a:ea typeface="Angsana New" panose="02020603050405020304" pitchFamily="18" charset="-34"/>
                </a:rPr>
                <a:t>第</a:t>
              </a:r>
              <a:r>
                <a:rPr lang="en-US" altLang="zh-CN" sz="2000" b="1" i="1">
                  <a:latin typeface="Times New Roman" panose="02020603050405020304" pitchFamily="18" charset="0"/>
                  <a:ea typeface="Angsana New" panose="02020603050405020304" pitchFamily="18" charset="-34"/>
                </a:rPr>
                <a:t>k</a:t>
              </a:r>
              <a:r>
                <a:rPr lang="zh-CN" altLang="en-US" sz="2000" b="1">
                  <a:latin typeface="Times New Roman" panose="02020603050405020304" pitchFamily="18" charset="0"/>
                  <a:ea typeface="Angsana New" panose="02020603050405020304" pitchFamily="18" charset="-34"/>
                </a:rPr>
                <a:t>层</a:t>
              </a:r>
            </a:p>
          </p:txBody>
        </p:sp>
        <p:sp>
          <p:nvSpPr>
            <p:cNvPr id="19" name="Text Box 77">
              <a:extLst>
                <a:ext uri="{FF2B5EF4-FFF2-40B4-BE49-F238E27FC236}">
                  <a16:creationId xmlns:a16="http://schemas.microsoft.com/office/drawing/2014/main" id="{702B054F-70D9-4054-980A-BF5AB389D774}"/>
                </a:ext>
              </a:extLst>
            </p:cNvPr>
            <p:cNvSpPr txBox="1">
              <a:spLocks noChangeArrowheads="1"/>
            </p:cNvSpPr>
            <p:nvPr/>
          </p:nvSpPr>
          <p:spPr bwMode="auto">
            <a:xfrm>
              <a:off x="3121" y="2832"/>
              <a:ext cx="41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72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2400" b="1">
                  <a:latin typeface="Times New Roman" panose="02020603050405020304" pitchFamily="18" charset="0"/>
                  <a:ea typeface="Angsana New" panose="02020603050405020304" pitchFamily="18" charset="-34"/>
                </a:rPr>
                <a:t>…</a:t>
              </a:r>
            </a:p>
          </p:txBody>
        </p:sp>
      </p:grpSp>
      <p:sp>
        <p:nvSpPr>
          <p:cNvPr id="20" name="AutoShape 81">
            <a:extLst>
              <a:ext uri="{FF2B5EF4-FFF2-40B4-BE49-F238E27FC236}">
                <a16:creationId xmlns:a16="http://schemas.microsoft.com/office/drawing/2014/main" id="{291E1046-FDB3-497E-9BB2-7B6BAF133054}"/>
              </a:ext>
            </a:extLst>
          </p:cNvPr>
          <p:cNvSpPr>
            <a:spLocks noChangeArrowheads="1"/>
          </p:cNvSpPr>
          <p:nvPr/>
        </p:nvSpPr>
        <p:spPr bwMode="auto">
          <a:xfrm>
            <a:off x="296499" y="3752754"/>
            <a:ext cx="1458913" cy="384175"/>
          </a:xfrm>
          <a:prstGeom prst="wedgeRoundRectCallout">
            <a:avLst>
              <a:gd name="adj1" fmla="val 18116"/>
              <a:gd name="adj2" fmla="val -218597"/>
              <a:gd name="adj3" fmla="val 16667"/>
            </a:avLst>
          </a:prstGeom>
          <a:noFill/>
          <a:ln w="6350">
            <a:solidFill>
              <a:schemeClr val="tx1"/>
            </a:solidFill>
            <a:miter lim="800000"/>
            <a:headEnd/>
            <a:tailEnd/>
          </a:ln>
          <a:effectLst/>
        </p:spPr>
        <p:txBody>
          <a:bodyPr lIns="18000" tIns="0" rIns="18000" b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latin typeface="Arial" panose="020B0604020202020204" pitchFamily="34" charset="0"/>
                <a:ea typeface="华文新魏" panose="02010800040101010101" pitchFamily="2" charset="-122"/>
              </a:rPr>
              <a:t>最少结点数</a:t>
            </a:r>
          </a:p>
        </p:txBody>
      </p:sp>
      <p:sp>
        <p:nvSpPr>
          <p:cNvPr id="21" name="AutoShape 82">
            <a:extLst>
              <a:ext uri="{FF2B5EF4-FFF2-40B4-BE49-F238E27FC236}">
                <a16:creationId xmlns:a16="http://schemas.microsoft.com/office/drawing/2014/main" id="{63035CEF-A034-4637-B885-BEC7D02A7403}"/>
              </a:ext>
            </a:extLst>
          </p:cNvPr>
          <p:cNvSpPr>
            <a:spLocks noChangeArrowheads="1"/>
          </p:cNvSpPr>
          <p:nvPr/>
        </p:nvSpPr>
        <p:spPr bwMode="auto">
          <a:xfrm>
            <a:off x="2134824" y="3759104"/>
            <a:ext cx="1458913" cy="384175"/>
          </a:xfrm>
          <a:prstGeom prst="wedgeRoundRectCallout">
            <a:avLst>
              <a:gd name="adj1" fmla="val -20292"/>
              <a:gd name="adj2" fmla="val -210329"/>
              <a:gd name="adj3" fmla="val 16667"/>
            </a:avLst>
          </a:prstGeom>
          <a:noFill/>
          <a:ln w="6350">
            <a:solidFill>
              <a:schemeClr val="tx1"/>
            </a:solidFill>
            <a:miter lim="800000"/>
            <a:headEnd/>
            <a:tailEnd/>
          </a:ln>
          <a:effectLst/>
        </p:spPr>
        <p:txBody>
          <a:bodyPr lIns="18000" tIns="0" rIns="18000" b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latin typeface="Arial" panose="020B0604020202020204" pitchFamily="34" charset="0"/>
                <a:ea typeface="华文新魏" panose="02010800040101010101" pitchFamily="2" charset="-122"/>
              </a:rPr>
              <a:t>最多结点数</a:t>
            </a:r>
          </a:p>
        </p:txBody>
      </p:sp>
      <p:sp>
        <p:nvSpPr>
          <p:cNvPr id="22" name="Rectangle 86">
            <a:extLst>
              <a:ext uri="{FF2B5EF4-FFF2-40B4-BE49-F238E27FC236}">
                <a16:creationId xmlns:a16="http://schemas.microsoft.com/office/drawing/2014/main" id="{E0D8353F-A2E3-4A7A-8FF6-DF58139C07D9}"/>
              </a:ext>
            </a:extLst>
          </p:cNvPr>
          <p:cNvSpPr>
            <a:spLocks noChangeArrowheads="1"/>
          </p:cNvSpPr>
          <p:nvPr/>
        </p:nvSpPr>
        <p:spPr bwMode="auto">
          <a:xfrm>
            <a:off x="-49576" y="2689129"/>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Group 104">
            <a:extLst>
              <a:ext uri="{FF2B5EF4-FFF2-40B4-BE49-F238E27FC236}">
                <a16:creationId xmlns:a16="http://schemas.microsoft.com/office/drawing/2014/main" id="{3246D7CB-7EDB-448F-90F0-AA751FC5BC98}"/>
              </a:ext>
            </a:extLst>
          </p:cNvPr>
          <p:cNvGrpSpPr>
            <a:grpSpLocks/>
          </p:cNvGrpSpPr>
          <p:nvPr/>
        </p:nvGrpSpPr>
        <p:grpSpPr bwMode="auto">
          <a:xfrm>
            <a:off x="359999" y="1396904"/>
            <a:ext cx="8734425" cy="523875"/>
            <a:chOff x="258" y="1089"/>
            <a:chExt cx="5502" cy="330"/>
          </a:xfrm>
        </p:grpSpPr>
        <p:sp>
          <p:nvSpPr>
            <p:cNvPr id="24" name="Text Box 105">
              <a:extLst>
                <a:ext uri="{FF2B5EF4-FFF2-40B4-BE49-F238E27FC236}">
                  <a16:creationId xmlns:a16="http://schemas.microsoft.com/office/drawing/2014/main" id="{AE570C84-857A-4604-922C-E5B54D23D703}"/>
                </a:ext>
              </a:extLst>
            </p:cNvPr>
            <p:cNvSpPr txBox="1">
              <a:spLocks noChangeArrowheads="1"/>
            </p:cNvSpPr>
            <p:nvPr/>
          </p:nvSpPr>
          <p:spPr bwMode="auto">
            <a:xfrm>
              <a:off x="258" y="1089"/>
              <a:ext cx="5502" cy="33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性质4</a:t>
              </a:r>
              <a:r>
                <a:rPr lang="zh-CN" altLang="en-US" sz="2800" b="1"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具有</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个结点的完全二叉树的高度为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p>
          </p:txBody>
        </p:sp>
        <p:grpSp>
          <p:nvGrpSpPr>
            <p:cNvPr id="25" name="Group 106">
              <a:extLst>
                <a:ext uri="{FF2B5EF4-FFF2-40B4-BE49-F238E27FC236}">
                  <a16:creationId xmlns:a16="http://schemas.microsoft.com/office/drawing/2014/main" id="{F85896FF-B7E4-4912-9155-DD8F089D3499}"/>
                </a:ext>
              </a:extLst>
            </p:cNvPr>
            <p:cNvGrpSpPr>
              <a:grpSpLocks/>
            </p:cNvGrpSpPr>
            <p:nvPr/>
          </p:nvGrpSpPr>
          <p:grpSpPr bwMode="auto">
            <a:xfrm>
              <a:off x="4638" y="1137"/>
              <a:ext cx="96" cy="240"/>
              <a:chOff x="624" y="1968"/>
              <a:chExt cx="96" cy="336"/>
            </a:xfrm>
          </p:grpSpPr>
          <p:sp>
            <p:nvSpPr>
              <p:cNvPr id="29" name="Line 107">
                <a:extLst>
                  <a:ext uri="{FF2B5EF4-FFF2-40B4-BE49-F238E27FC236}">
                    <a16:creationId xmlns:a16="http://schemas.microsoft.com/office/drawing/2014/main" id="{FE562371-4FC7-479E-8BEB-43A050DCCE1D}"/>
                  </a:ext>
                </a:extLst>
              </p:cNvPr>
              <p:cNvSpPr>
                <a:spLocks noChangeShapeType="1"/>
              </p:cNvSpPr>
              <p:nvPr/>
            </p:nvSpPr>
            <p:spPr bwMode="auto">
              <a:xfrm>
                <a:off x="624" y="1968"/>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08">
                <a:extLst>
                  <a:ext uri="{FF2B5EF4-FFF2-40B4-BE49-F238E27FC236}">
                    <a16:creationId xmlns:a16="http://schemas.microsoft.com/office/drawing/2014/main" id="{A049088B-1C9E-4284-A429-5EDE8ACC43E7}"/>
                  </a:ext>
                </a:extLst>
              </p:cNvPr>
              <p:cNvSpPr>
                <a:spLocks noChangeShapeType="1"/>
              </p:cNvSpPr>
              <p:nvPr/>
            </p:nvSpPr>
            <p:spPr bwMode="auto">
              <a:xfrm>
                <a:off x="624" y="2304"/>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109">
              <a:extLst>
                <a:ext uri="{FF2B5EF4-FFF2-40B4-BE49-F238E27FC236}">
                  <a16:creationId xmlns:a16="http://schemas.microsoft.com/office/drawing/2014/main" id="{92DAD4EC-3F35-4AAB-9CCF-98C20155593C}"/>
                </a:ext>
              </a:extLst>
            </p:cNvPr>
            <p:cNvGrpSpPr>
              <a:grpSpLocks/>
            </p:cNvGrpSpPr>
            <p:nvPr/>
          </p:nvGrpSpPr>
          <p:grpSpPr bwMode="auto">
            <a:xfrm>
              <a:off x="5130" y="1139"/>
              <a:ext cx="90" cy="240"/>
              <a:chOff x="1200" y="1776"/>
              <a:chExt cx="96" cy="336"/>
            </a:xfrm>
          </p:grpSpPr>
          <p:sp>
            <p:nvSpPr>
              <p:cNvPr id="27" name="Line 110">
                <a:extLst>
                  <a:ext uri="{FF2B5EF4-FFF2-40B4-BE49-F238E27FC236}">
                    <a16:creationId xmlns:a16="http://schemas.microsoft.com/office/drawing/2014/main" id="{6BF654F7-F69B-4646-854F-DAA10E344EC6}"/>
                  </a:ext>
                </a:extLst>
              </p:cNvPr>
              <p:cNvSpPr>
                <a:spLocks noChangeShapeType="1"/>
              </p:cNvSpPr>
              <p:nvPr/>
            </p:nvSpPr>
            <p:spPr bwMode="auto">
              <a:xfrm>
                <a:off x="1296" y="1776"/>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11">
                <a:extLst>
                  <a:ext uri="{FF2B5EF4-FFF2-40B4-BE49-F238E27FC236}">
                    <a16:creationId xmlns:a16="http://schemas.microsoft.com/office/drawing/2014/main" id="{69433455-3EEB-4F7C-ABE8-D38CFAEB3125}"/>
                  </a:ext>
                </a:extLst>
              </p:cNvPr>
              <p:cNvSpPr>
                <a:spLocks noChangeShapeType="1"/>
              </p:cNvSpPr>
              <p:nvPr/>
            </p:nvSpPr>
            <p:spPr bwMode="auto">
              <a:xfrm flipH="1">
                <a:off x="1200" y="21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04281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8">
            <a:extLst>
              <a:ext uri="{FF2B5EF4-FFF2-40B4-BE49-F238E27FC236}">
                <a16:creationId xmlns:a16="http://schemas.microsoft.com/office/drawing/2014/main" id="{6193DB81-06AD-4E25-AD8A-507122200C0A}"/>
              </a:ext>
            </a:extLst>
          </p:cNvPr>
          <p:cNvSpPr>
            <a:spLocks noChangeArrowheads="1"/>
          </p:cNvSpPr>
          <p:nvPr/>
        </p:nvSpPr>
        <p:spPr bwMode="auto">
          <a:xfrm>
            <a:off x="4391025" y="2696513"/>
            <a:ext cx="2746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4" name="Group 15">
            <a:extLst>
              <a:ext uri="{FF2B5EF4-FFF2-40B4-BE49-F238E27FC236}">
                <a16:creationId xmlns:a16="http://schemas.microsoft.com/office/drawing/2014/main" id="{923B6A11-E8AE-40FF-A893-36240AF1EE5F}"/>
              </a:ext>
            </a:extLst>
          </p:cNvPr>
          <p:cNvGrpSpPr>
            <a:grpSpLocks/>
          </p:cNvGrpSpPr>
          <p:nvPr/>
        </p:nvGrpSpPr>
        <p:grpSpPr bwMode="auto">
          <a:xfrm>
            <a:off x="4235450" y="3145775"/>
            <a:ext cx="4659313" cy="1916113"/>
            <a:chOff x="3048" y="9188"/>
            <a:chExt cx="4200" cy="1482"/>
          </a:xfrm>
        </p:grpSpPr>
        <p:sp>
          <p:nvSpPr>
            <p:cNvPr id="5" name="Text Box 16">
              <a:extLst>
                <a:ext uri="{FF2B5EF4-FFF2-40B4-BE49-F238E27FC236}">
                  <a16:creationId xmlns:a16="http://schemas.microsoft.com/office/drawing/2014/main" id="{DAB70C9A-2315-4119-93F3-56A124E098D2}"/>
                </a:ext>
              </a:extLst>
            </p:cNvPr>
            <p:cNvSpPr txBox="1">
              <a:spLocks noChangeArrowheads="1"/>
            </p:cNvSpPr>
            <p:nvPr/>
          </p:nvSpPr>
          <p:spPr bwMode="auto">
            <a:xfrm>
              <a:off x="6018" y="9950"/>
              <a:ext cx="94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1600" b="1"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 + 1</a:t>
              </a:r>
            </a:p>
          </p:txBody>
        </p:sp>
        <p:sp>
          <p:nvSpPr>
            <p:cNvPr id="6" name="Text Box 17">
              <a:extLst>
                <a:ext uri="{FF2B5EF4-FFF2-40B4-BE49-F238E27FC236}">
                  <a16:creationId xmlns:a16="http://schemas.microsoft.com/office/drawing/2014/main" id="{FE10EDC7-1FFC-4E93-8C91-07ED19EA39EC}"/>
                </a:ext>
              </a:extLst>
            </p:cNvPr>
            <p:cNvSpPr txBox="1">
              <a:spLocks noChangeArrowheads="1"/>
            </p:cNvSpPr>
            <p:nvPr/>
          </p:nvSpPr>
          <p:spPr bwMode="auto">
            <a:xfrm>
              <a:off x="3231" y="10016"/>
              <a:ext cx="8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lnSpc>
                  <a:spcPct val="96000"/>
                </a:lnSpc>
                <a:spcBef>
                  <a:spcPct val="0"/>
                </a:spcBef>
                <a:buClrTx/>
                <a:buSzTx/>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1600" b="1"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7" name="Text Box 18">
              <a:extLst>
                <a:ext uri="{FF2B5EF4-FFF2-40B4-BE49-F238E27FC236}">
                  <a16:creationId xmlns:a16="http://schemas.microsoft.com/office/drawing/2014/main" id="{762ACDE4-225F-4866-AB6D-5701B198E02E}"/>
                </a:ext>
              </a:extLst>
            </p:cNvPr>
            <p:cNvSpPr txBox="1">
              <a:spLocks noChangeArrowheads="1"/>
            </p:cNvSpPr>
            <p:nvPr/>
          </p:nvSpPr>
          <p:spPr bwMode="auto">
            <a:xfrm>
              <a:off x="4278" y="9965"/>
              <a:ext cx="6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1600" b="1"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a:latin typeface="Times New Roman" panose="02020603050405020304" pitchFamily="18" charset="0"/>
                  <a:ea typeface="微软雅黑" panose="020B0503020204020204" pitchFamily="34" charset="-122"/>
                  <a:cs typeface="Times New Roman" panose="02020603050405020304" pitchFamily="18" charset="0"/>
                </a:rPr>
                <a:t>n</a:t>
              </a:r>
              <a:endParaRPr lang="en-US" altLang="zh-CN" sz="16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 Box 19">
              <a:extLst>
                <a:ext uri="{FF2B5EF4-FFF2-40B4-BE49-F238E27FC236}">
                  <a16:creationId xmlns:a16="http://schemas.microsoft.com/office/drawing/2014/main" id="{C79F85EA-043B-48AE-8D5F-5100C7791235}"/>
                </a:ext>
              </a:extLst>
            </p:cNvPr>
            <p:cNvSpPr txBox="1">
              <a:spLocks noChangeArrowheads="1"/>
            </p:cNvSpPr>
            <p:nvPr/>
          </p:nvSpPr>
          <p:spPr bwMode="auto">
            <a:xfrm>
              <a:off x="4983" y="9965"/>
              <a:ext cx="9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1600" b="1"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9" name="Oval 20">
              <a:extLst>
                <a:ext uri="{FF2B5EF4-FFF2-40B4-BE49-F238E27FC236}">
                  <a16:creationId xmlns:a16="http://schemas.microsoft.com/office/drawing/2014/main" id="{57638995-21FC-450E-B8D5-D795B455A2F0}"/>
                </a:ext>
              </a:extLst>
            </p:cNvPr>
            <p:cNvSpPr>
              <a:spLocks noChangeArrowheads="1"/>
            </p:cNvSpPr>
            <p:nvPr/>
          </p:nvSpPr>
          <p:spPr bwMode="auto">
            <a:xfrm>
              <a:off x="3576" y="9904"/>
              <a:ext cx="102" cy="102"/>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lIns="54000"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Oval 21">
              <a:extLst>
                <a:ext uri="{FF2B5EF4-FFF2-40B4-BE49-F238E27FC236}">
                  <a16:creationId xmlns:a16="http://schemas.microsoft.com/office/drawing/2014/main" id="{4546D091-E29D-4394-AC4F-87DB614E818C}"/>
                </a:ext>
              </a:extLst>
            </p:cNvPr>
            <p:cNvSpPr>
              <a:spLocks noChangeArrowheads="1"/>
            </p:cNvSpPr>
            <p:nvPr/>
          </p:nvSpPr>
          <p:spPr bwMode="auto">
            <a:xfrm>
              <a:off x="6363" y="9904"/>
              <a:ext cx="102" cy="102"/>
            </a:xfrm>
            <a:prstGeom prst="ellipse">
              <a:avLst/>
            </a:prstGeom>
            <a:solidFill>
              <a:schemeClr val="bg2"/>
            </a:solidFill>
            <a:ln w="9525">
              <a:solidFill>
                <a:srgbClr val="000000"/>
              </a:solidFill>
              <a:round/>
              <a:headEnd/>
              <a:tailEnd/>
            </a:ln>
          </p:spPr>
          <p:txBody>
            <a:bodyPr lIns="54000"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Oval 22">
              <a:extLst>
                <a:ext uri="{FF2B5EF4-FFF2-40B4-BE49-F238E27FC236}">
                  <a16:creationId xmlns:a16="http://schemas.microsoft.com/office/drawing/2014/main" id="{CB1CEEFB-F140-4D5A-AED1-224D4BABA1B6}"/>
                </a:ext>
              </a:extLst>
            </p:cNvPr>
            <p:cNvSpPr>
              <a:spLocks noChangeArrowheads="1"/>
            </p:cNvSpPr>
            <p:nvPr/>
          </p:nvSpPr>
          <p:spPr bwMode="auto">
            <a:xfrm>
              <a:off x="5361" y="9904"/>
              <a:ext cx="102" cy="102"/>
            </a:xfrm>
            <a:prstGeom prst="ellipse">
              <a:avLst/>
            </a:prstGeom>
            <a:solidFill>
              <a:schemeClr val="bg2"/>
            </a:solidFill>
            <a:ln w="9525">
              <a:solidFill>
                <a:srgbClr val="000000"/>
              </a:solidFill>
              <a:round/>
              <a:headEnd/>
              <a:tailEnd/>
            </a:ln>
          </p:spPr>
          <p:txBody>
            <a:bodyPr lIns="54000"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Oval 23">
              <a:extLst>
                <a:ext uri="{FF2B5EF4-FFF2-40B4-BE49-F238E27FC236}">
                  <a16:creationId xmlns:a16="http://schemas.microsoft.com/office/drawing/2014/main" id="{06CFBAE7-8384-4D3B-A766-FCBC9EFC0490}"/>
                </a:ext>
              </a:extLst>
            </p:cNvPr>
            <p:cNvSpPr>
              <a:spLocks noChangeArrowheads="1"/>
            </p:cNvSpPr>
            <p:nvPr/>
          </p:nvSpPr>
          <p:spPr bwMode="auto">
            <a:xfrm>
              <a:off x="4578" y="9904"/>
              <a:ext cx="102" cy="102"/>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lIns="54000" r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24">
              <a:extLst>
                <a:ext uri="{FF2B5EF4-FFF2-40B4-BE49-F238E27FC236}">
                  <a16:creationId xmlns:a16="http://schemas.microsoft.com/office/drawing/2014/main" id="{50DBC1DC-A927-4656-BB82-19BE1F1EC655}"/>
                </a:ext>
              </a:extLst>
            </p:cNvPr>
            <p:cNvSpPr txBox="1">
              <a:spLocks noChangeArrowheads="1"/>
            </p:cNvSpPr>
            <p:nvPr/>
          </p:nvSpPr>
          <p:spPr bwMode="auto">
            <a:xfrm>
              <a:off x="5057" y="9188"/>
              <a:ext cx="100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0" rIns="18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600" b="1">
                  <a:latin typeface="Times New Roman" panose="02020603050405020304" pitchFamily="18" charset="0"/>
                  <a:ea typeface="微软雅黑" panose="020B0503020204020204" pitchFamily="34" charset="-122"/>
                  <a:cs typeface="Times New Roman" panose="02020603050405020304" pitchFamily="18" charset="0"/>
                </a:rPr>
                <a:t>所在区间</a:t>
              </a:r>
            </a:p>
          </p:txBody>
        </p:sp>
        <p:sp>
          <p:nvSpPr>
            <p:cNvPr id="14" name="Line 25">
              <a:extLst>
                <a:ext uri="{FF2B5EF4-FFF2-40B4-BE49-F238E27FC236}">
                  <a16:creationId xmlns:a16="http://schemas.microsoft.com/office/drawing/2014/main" id="{A8D7476E-56AE-4779-AAD3-81016282F96A}"/>
                </a:ext>
              </a:extLst>
            </p:cNvPr>
            <p:cNvSpPr>
              <a:spLocks noChangeShapeType="1"/>
            </p:cNvSpPr>
            <p:nvPr/>
          </p:nvSpPr>
          <p:spPr bwMode="auto">
            <a:xfrm>
              <a:off x="3048" y="9950"/>
              <a:ext cx="4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AutoShape 26">
              <a:extLst>
                <a:ext uri="{FF2B5EF4-FFF2-40B4-BE49-F238E27FC236}">
                  <a16:creationId xmlns:a16="http://schemas.microsoft.com/office/drawing/2014/main" id="{9F793624-F951-41BA-B2E5-5B395659C9AB}"/>
                </a:ext>
              </a:extLst>
            </p:cNvPr>
            <p:cNvSpPr>
              <a:spLocks/>
            </p:cNvSpPr>
            <p:nvPr/>
          </p:nvSpPr>
          <p:spPr bwMode="auto">
            <a:xfrm rot="5400000">
              <a:off x="5284" y="8835"/>
              <a:ext cx="468" cy="1780"/>
            </a:xfrm>
            <a:prstGeom prst="leftBrace">
              <a:avLst>
                <a:gd name="adj1" fmla="val 3169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Box 27">
              <a:extLst>
                <a:ext uri="{FF2B5EF4-FFF2-40B4-BE49-F238E27FC236}">
                  <a16:creationId xmlns:a16="http://schemas.microsoft.com/office/drawing/2014/main" id="{C70BE197-9BE6-4C35-B1CB-EC01EB421091}"/>
                </a:ext>
              </a:extLst>
            </p:cNvPr>
            <p:cNvSpPr txBox="1">
              <a:spLocks noChangeArrowheads="1"/>
            </p:cNvSpPr>
            <p:nvPr/>
          </p:nvSpPr>
          <p:spPr bwMode="auto">
            <a:xfrm>
              <a:off x="3873" y="10403"/>
              <a:ext cx="2998"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0" rIns="1800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endParaRPr lang="zh-CN" altLang="en-US" sz="16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AutoShape 28">
              <a:extLst>
                <a:ext uri="{FF2B5EF4-FFF2-40B4-BE49-F238E27FC236}">
                  <a16:creationId xmlns:a16="http://schemas.microsoft.com/office/drawing/2014/main" id="{77945334-3703-44FA-AF8F-80E162540314}"/>
                </a:ext>
              </a:extLst>
            </p:cNvPr>
            <p:cNvSpPr>
              <a:spLocks/>
            </p:cNvSpPr>
            <p:nvPr/>
          </p:nvSpPr>
          <p:spPr bwMode="auto">
            <a:xfrm rot="-5394359">
              <a:off x="4475" y="8969"/>
              <a:ext cx="89" cy="1769"/>
            </a:xfrm>
            <a:prstGeom prst="rightBracket">
              <a:avLst>
                <a:gd name="adj" fmla="val 16563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 name="Rectangle 29">
            <a:extLst>
              <a:ext uri="{FF2B5EF4-FFF2-40B4-BE49-F238E27FC236}">
                <a16:creationId xmlns:a16="http://schemas.microsoft.com/office/drawing/2014/main" id="{E391E0FE-77C7-4147-9342-1A4940B5EF57}"/>
              </a:ext>
            </a:extLst>
          </p:cNvPr>
          <p:cNvSpPr>
            <a:spLocks noChangeArrowheads="1"/>
          </p:cNvSpPr>
          <p:nvPr/>
        </p:nvSpPr>
        <p:spPr bwMode="auto">
          <a:xfrm>
            <a:off x="0" y="2656825"/>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 Box 38">
            <a:extLst>
              <a:ext uri="{FF2B5EF4-FFF2-40B4-BE49-F238E27FC236}">
                <a16:creationId xmlns:a16="http://schemas.microsoft.com/office/drawing/2014/main" id="{A9EF7866-0848-4F35-AE9E-7BD7EDC133D9}"/>
              </a:ext>
            </a:extLst>
          </p:cNvPr>
          <p:cNvSpPr txBox="1">
            <a:spLocks noChangeArrowheads="1"/>
          </p:cNvSpPr>
          <p:nvPr/>
        </p:nvSpPr>
        <p:spPr bwMode="auto">
          <a:xfrm>
            <a:off x="287338" y="1883713"/>
            <a:ext cx="83772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证明：假设具有</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个结点的完全二叉树的高度为</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，根据完全二叉树的定义和性质</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，有下式成立</a:t>
            </a:r>
          </a:p>
          <a:p>
            <a:pPr algn="just">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p>
        </p:txBody>
      </p:sp>
      <p:grpSp>
        <p:nvGrpSpPr>
          <p:cNvPr id="20" name="Group 50">
            <a:extLst>
              <a:ext uri="{FF2B5EF4-FFF2-40B4-BE49-F238E27FC236}">
                <a16:creationId xmlns:a16="http://schemas.microsoft.com/office/drawing/2014/main" id="{DC522C1A-AB97-4B38-B2B7-046CEEE00FFA}"/>
              </a:ext>
            </a:extLst>
          </p:cNvPr>
          <p:cNvGrpSpPr>
            <a:grpSpLocks/>
          </p:cNvGrpSpPr>
          <p:nvPr/>
        </p:nvGrpSpPr>
        <p:grpSpPr bwMode="auto">
          <a:xfrm>
            <a:off x="409575" y="1369363"/>
            <a:ext cx="8734425" cy="523875"/>
            <a:chOff x="258" y="1089"/>
            <a:chExt cx="5502" cy="330"/>
          </a:xfrm>
        </p:grpSpPr>
        <p:sp>
          <p:nvSpPr>
            <p:cNvPr id="21" name="Text Box 31">
              <a:extLst>
                <a:ext uri="{FF2B5EF4-FFF2-40B4-BE49-F238E27FC236}">
                  <a16:creationId xmlns:a16="http://schemas.microsoft.com/office/drawing/2014/main" id="{670EC239-C447-47A5-A391-679B3CF6B8C6}"/>
                </a:ext>
              </a:extLst>
            </p:cNvPr>
            <p:cNvSpPr txBox="1">
              <a:spLocks noChangeArrowheads="1"/>
            </p:cNvSpPr>
            <p:nvPr/>
          </p:nvSpPr>
          <p:spPr bwMode="auto">
            <a:xfrm>
              <a:off x="258" y="1089"/>
              <a:ext cx="5502" cy="33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性质4  </a:t>
              </a:r>
              <a:r>
                <a:rPr lang="zh-CN" altLang="en-US" sz="2800" b="1"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具有</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个结点的完全二叉树的高度为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p>
          </p:txBody>
        </p:sp>
        <p:grpSp>
          <p:nvGrpSpPr>
            <p:cNvPr id="22" name="Group 32">
              <a:extLst>
                <a:ext uri="{FF2B5EF4-FFF2-40B4-BE49-F238E27FC236}">
                  <a16:creationId xmlns:a16="http://schemas.microsoft.com/office/drawing/2014/main" id="{767AF279-CBD8-43D7-90CC-EC9A01A06FA9}"/>
                </a:ext>
              </a:extLst>
            </p:cNvPr>
            <p:cNvGrpSpPr>
              <a:grpSpLocks/>
            </p:cNvGrpSpPr>
            <p:nvPr/>
          </p:nvGrpSpPr>
          <p:grpSpPr bwMode="auto">
            <a:xfrm>
              <a:off x="4638" y="1137"/>
              <a:ext cx="96" cy="240"/>
              <a:chOff x="624" y="1968"/>
              <a:chExt cx="96" cy="336"/>
            </a:xfrm>
          </p:grpSpPr>
          <p:sp>
            <p:nvSpPr>
              <p:cNvPr id="26" name="Line 33">
                <a:extLst>
                  <a:ext uri="{FF2B5EF4-FFF2-40B4-BE49-F238E27FC236}">
                    <a16:creationId xmlns:a16="http://schemas.microsoft.com/office/drawing/2014/main" id="{FEB361A0-23A9-42E7-AB12-ECDCA6742A2B}"/>
                  </a:ext>
                </a:extLst>
              </p:cNvPr>
              <p:cNvSpPr>
                <a:spLocks noChangeShapeType="1"/>
              </p:cNvSpPr>
              <p:nvPr/>
            </p:nvSpPr>
            <p:spPr bwMode="auto">
              <a:xfrm>
                <a:off x="624" y="1968"/>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4">
                <a:extLst>
                  <a:ext uri="{FF2B5EF4-FFF2-40B4-BE49-F238E27FC236}">
                    <a16:creationId xmlns:a16="http://schemas.microsoft.com/office/drawing/2014/main" id="{6CEA349C-B623-4BA8-82C3-DB719CCCDD9E}"/>
                  </a:ext>
                </a:extLst>
              </p:cNvPr>
              <p:cNvSpPr>
                <a:spLocks noChangeShapeType="1"/>
              </p:cNvSpPr>
              <p:nvPr/>
            </p:nvSpPr>
            <p:spPr bwMode="auto">
              <a:xfrm>
                <a:off x="624" y="2304"/>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40">
              <a:extLst>
                <a:ext uri="{FF2B5EF4-FFF2-40B4-BE49-F238E27FC236}">
                  <a16:creationId xmlns:a16="http://schemas.microsoft.com/office/drawing/2014/main" id="{981D0959-6EC2-4523-8995-A321EBD7B1A7}"/>
                </a:ext>
              </a:extLst>
            </p:cNvPr>
            <p:cNvGrpSpPr>
              <a:grpSpLocks/>
            </p:cNvGrpSpPr>
            <p:nvPr/>
          </p:nvGrpSpPr>
          <p:grpSpPr bwMode="auto">
            <a:xfrm>
              <a:off x="5130" y="1139"/>
              <a:ext cx="90" cy="240"/>
              <a:chOff x="1200" y="1776"/>
              <a:chExt cx="96" cy="336"/>
            </a:xfrm>
          </p:grpSpPr>
          <p:sp>
            <p:nvSpPr>
              <p:cNvPr id="24" name="Line 41">
                <a:extLst>
                  <a:ext uri="{FF2B5EF4-FFF2-40B4-BE49-F238E27FC236}">
                    <a16:creationId xmlns:a16="http://schemas.microsoft.com/office/drawing/2014/main" id="{E6EB785E-4187-461E-ABB9-25B004D4AA92}"/>
                  </a:ext>
                </a:extLst>
              </p:cNvPr>
              <p:cNvSpPr>
                <a:spLocks noChangeShapeType="1"/>
              </p:cNvSpPr>
              <p:nvPr/>
            </p:nvSpPr>
            <p:spPr bwMode="auto">
              <a:xfrm>
                <a:off x="1296" y="1776"/>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42">
                <a:extLst>
                  <a:ext uri="{FF2B5EF4-FFF2-40B4-BE49-F238E27FC236}">
                    <a16:creationId xmlns:a16="http://schemas.microsoft.com/office/drawing/2014/main" id="{CCF2C8D1-6C72-4384-B7D9-AB4E7F4C6A85}"/>
                  </a:ext>
                </a:extLst>
              </p:cNvPr>
              <p:cNvSpPr>
                <a:spLocks noChangeShapeType="1"/>
              </p:cNvSpPr>
              <p:nvPr/>
            </p:nvSpPr>
            <p:spPr bwMode="auto">
              <a:xfrm flipH="1">
                <a:off x="1200" y="21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8" name="Group 49">
            <a:extLst>
              <a:ext uri="{FF2B5EF4-FFF2-40B4-BE49-F238E27FC236}">
                <a16:creationId xmlns:a16="http://schemas.microsoft.com/office/drawing/2014/main" id="{384B0863-34DB-434A-AC80-770A37ED3053}"/>
              </a:ext>
            </a:extLst>
          </p:cNvPr>
          <p:cNvGrpSpPr>
            <a:grpSpLocks/>
          </p:cNvGrpSpPr>
          <p:nvPr/>
        </p:nvGrpSpPr>
        <p:grpSpPr bwMode="auto">
          <a:xfrm>
            <a:off x="200025" y="3234675"/>
            <a:ext cx="8377238" cy="2654300"/>
            <a:chOff x="126" y="2336"/>
            <a:chExt cx="5277" cy="1672"/>
          </a:xfrm>
        </p:grpSpPr>
        <p:sp>
          <p:nvSpPr>
            <p:cNvPr id="29" name="Text Box 14">
              <a:extLst>
                <a:ext uri="{FF2B5EF4-FFF2-40B4-BE49-F238E27FC236}">
                  <a16:creationId xmlns:a16="http://schemas.microsoft.com/office/drawing/2014/main" id="{7A8DFC23-B040-4379-852E-22575D0CED50}"/>
                </a:ext>
              </a:extLst>
            </p:cNvPr>
            <p:cNvSpPr txBox="1">
              <a:spLocks noChangeArrowheads="1"/>
            </p:cNvSpPr>
            <p:nvPr/>
          </p:nvSpPr>
          <p:spPr bwMode="auto">
            <a:xfrm>
              <a:off x="126" y="2336"/>
              <a:ext cx="5277" cy="1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对不等式取对数，有：</a:t>
              </a:r>
            </a:p>
            <a:p>
              <a:pPr>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p>
            <a:p>
              <a:pPr>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即：</a:t>
              </a:r>
            </a:p>
            <a:p>
              <a:pPr>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p>
            <a:p>
              <a:pPr>
                <a:defRPr/>
              </a:pPr>
              <a:endPar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是整数，故必有</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800" b="1" baseline="-25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30" name="Group 43">
              <a:extLst>
                <a:ext uri="{FF2B5EF4-FFF2-40B4-BE49-F238E27FC236}">
                  <a16:creationId xmlns:a16="http://schemas.microsoft.com/office/drawing/2014/main" id="{EA84C152-0CF2-48DC-9658-13A3499D6915}"/>
                </a:ext>
              </a:extLst>
            </p:cNvPr>
            <p:cNvGrpSpPr>
              <a:grpSpLocks/>
            </p:cNvGrpSpPr>
            <p:nvPr/>
          </p:nvGrpSpPr>
          <p:grpSpPr bwMode="auto">
            <a:xfrm>
              <a:off x="2672" y="3712"/>
              <a:ext cx="96" cy="240"/>
              <a:chOff x="624" y="1968"/>
              <a:chExt cx="96" cy="336"/>
            </a:xfrm>
          </p:grpSpPr>
          <p:sp>
            <p:nvSpPr>
              <p:cNvPr id="34" name="Line 44">
                <a:extLst>
                  <a:ext uri="{FF2B5EF4-FFF2-40B4-BE49-F238E27FC236}">
                    <a16:creationId xmlns:a16="http://schemas.microsoft.com/office/drawing/2014/main" id="{7C8FAA0D-0032-43DE-8CBD-4C34B8198050}"/>
                  </a:ext>
                </a:extLst>
              </p:cNvPr>
              <p:cNvSpPr>
                <a:spLocks noChangeShapeType="1"/>
              </p:cNvSpPr>
              <p:nvPr/>
            </p:nvSpPr>
            <p:spPr bwMode="auto">
              <a:xfrm>
                <a:off x="624" y="1968"/>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5">
                <a:extLst>
                  <a:ext uri="{FF2B5EF4-FFF2-40B4-BE49-F238E27FC236}">
                    <a16:creationId xmlns:a16="http://schemas.microsoft.com/office/drawing/2014/main" id="{30933663-4A19-4EE7-81DB-189CDB57F16D}"/>
                  </a:ext>
                </a:extLst>
              </p:cNvPr>
              <p:cNvSpPr>
                <a:spLocks noChangeShapeType="1"/>
              </p:cNvSpPr>
              <p:nvPr/>
            </p:nvSpPr>
            <p:spPr bwMode="auto">
              <a:xfrm>
                <a:off x="624" y="2304"/>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46">
              <a:extLst>
                <a:ext uri="{FF2B5EF4-FFF2-40B4-BE49-F238E27FC236}">
                  <a16:creationId xmlns:a16="http://schemas.microsoft.com/office/drawing/2014/main" id="{376500C8-EAF2-41EA-8C88-BBAC09757261}"/>
                </a:ext>
              </a:extLst>
            </p:cNvPr>
            <p:cNvGrpSpPr>
              <a:grpSpLocks/>
            </p:cNvGrpSpPr>
            <p:nvPr/>
          </p:nvGrpSpPr>
          <p:grpSpPr bwMode="auto">
            <a:xfrm>
              <a:off x="3146" y="3714"/>
              <a:ext cx="90" cy="240"/>
              <a:chOff x="1200" y="1776"/>
              <a:chExt cx="96" cy="336"/>
            </a:xfrm>
          </p:grpSpPr>
          <p:sp>
            <p:nvSpPr>
              <p:cNvPr id="32" name="Line 47">
                <a:extLst>
                  <a:ext uri="{FF2B5EF4-FFF2-40B4-BE49-F238E27FC236}">
                    <a16:creationId xmlns:a16="http://schemas.microsoft.com/office/drawing/2014/main" id="{5F90BDA8-194C-4753-A9AB-A7A77A34F107}"/>
                  </a:ext>
                </a:extLst>
              </p:cNvPr>
              <p:cNvSpPr>
                <a:spLocks noChangeShapeType="1"/>
              </p:cNvSpPr>
              <p:nvPr/>
            </p:nvSpPr>
            <p:spPr bwMode="auto">
              <a:xfrm>
                <a:off x="1296" y="1776"/>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48">
                <a:extLst>
                  <a:ext uri="{FF2B5EF4-FFF2-40B4-BE49-F238E27FC236}">
                    <a16:creationId xmlns:a16="http://schemas.microsoft.com/office/drawing/2014/main" id="{D4F9A6EB-1953-417D-8C46-1CD3E72BADC6}"/>
                  </a:ext>
                </a:extLst>
              </p:cNvPr>
              <p:cNvSpPr>
                <a:spLocks noChangeShapeType="1"/>
              </p:cNvSpPr>
              <p:nvPr/>
            </p:nvSpPr>
            <p:spPr bwMode="auto">
              <a:xfrm flipH="1">
                <a:off x="1200" y="21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3182043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07FE35BD-F04C-4D4B-BB34-FF588AC5B72F}"/>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性质5</a:t>
            </a:r>
            <a:r>
              <a:rPr lang="zh-CN" altLang="en-US"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对一棵具有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个结点的完全二叉树中从1开始按层序编号，则对于任意的序号为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的结点（简称为结点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 </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Group 41">
            <a:extLst>
              <a:ext uri="{FF2B5EF4-FFF2-40B4-BE49-F238E27FC236}">
                <a16:creationId xmlns:a16="http://schemas.microsoft.com/office/drawing/2014/main" id="{4073FC25-7EE8-4073-9F97-611F8CE0158F}"/>
              </a:ext>
            </a:extLst>
          </p:cNvPr>
          <p:cNvGrpSpPr>
            <a:grpSpLocks/>
          </p:cNvGrpSpPr>
          <p:nvPr/>
        </p:nvGrpSpPr>
        <p:grpSpPr bwMode="auto">
          <a:xfrm>
            <a:off x="527050" y="2992266"/>
            <a:ext cx="4403725" cy="2741613"/>
            <a:chOff x="2883" y="1069"/>
            <a:chExt cx="2774" cy="1727"/>
          </a:xfrm>
        </p:grpSpPr>
        <p:sp>
          <p:nvSpPr>
            <p:cNvPr id="5" name="Line 4">
              <a:extLst>
                <a:ext uri="{FF2B5EF4-FFF2-40B4-BE49-F238E27FC236}">
                  <a16:creationId xmlns:a16="http://schemas.microsoft.com/office/drawing/2014/main" id="{1EA114F9-1C06-4F1C-ADA5-4F830EDBD3EC}"/>
                </a:ext>
              </a:extLst>
            </p:cNvPr>
            <p:cNvSpPr>
              <a:spLocks noChangeShapeType="1"/>
            </p:cNvSpPr>
            <p:nvPr/>
          </p:nvSpPr>
          <p:spPr bwMode="auto">
            <a:xfrm>
              <a:off x="5233" y="1750"/>
              <a:ext cx="257" cy="30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a:extLst>
                <a:ext uri="{FF2B5EF4-FFF2-40B4-BE49-F238E27FC236}">
                  <a16:creationId xmlns:a16="http://schemas.microsoft.com/office/drawing/2014/main" id="{B0BB96D3-8AEB-4432-B5DE-CA230464FF23}"/>
                </a:ext>
              </a:extLst>
            </p:cNvPr>
            <p:cNvSpPr>
              <a:spLocks noChangeShapeType="1"/>
            </p:cNvSpPr>
            <p:nvPr/>
          </p:nvSpPr>
          <p:spPr bwMode="auto">
            <a:xfrm flipH="1">
              <a:off x="4848" y="1688"/>
              <a:ext cx="321"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a:extLst>
                <a:ext uri="{FF2B5EF4-FFF2-40B4-BE49-F238E27FC236}">
                  <a16:creationId xmlns:a16="http://schemas.microsoft.com/office/drawing/2014/main" id="{BC4C0E65-5F3A-4A45-882E-BA9FEC26848D}"/>
                </a:ext>
              </a:extLst>
            </p:cNvPr>
            <p:cNvSpPr>
              <a:spLocks noChangeShapeType="1"/>
            </p:cNvSpPr>
            <p:nvPr/>
          </p:nvSpPr>
          <p:spPr bwMode="auto">
            <a:xfrm>
              <a:off x="3691" y="1688"/>
              <a:ext cx="284" cy="36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a:extLst>
                <a:ext uri="{FF2B5EF4-FFF2-40B4-BE49-F238E27FC236}">
                  <a16:creationId xmlns:a16="http://schemas.microsoft.com/office/drawing/2014/main" id="{C286A76E-CF28-41F4-B7FE-C53D49901A48}"/>
                </a:ext>
              </a:extLst>
            </p:cNvPr>
            <p:cNvSpPr>
              <a:spLocks noChangeShapeType="1"/>
            </p:cNvSpPr>
            <p:nvPr/>
          </p:nvSpPr>
          <p:spPr bwMode="auto">
            <a:xfrm flipH="1">
              <a:off x="3242" y="1750"/>
              <a:ext cx="321"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a:extLst>
                <a:ext uri="{FF2B5EF4-FFF2-40B4-BE49-F238E27FC236}">
                  <a16:creationId xmlns:a16="http://schemas.microsoft.com/office/drawing/2014/main" id="{03B0257F-EE5C-4DC3-ACC5-255939C963CC}"/>
                </a:ext>
              </a:extLst>
            </p:cNvPr>
            <p:cNvSpPr>
              <a:spLocks noChangeShapeType="1"/>
            </p:cNvSpPr>
            <p:nvPr/>
          </p:nvSpPr>
          <p:spPr bwMode="auto">
            <a:xfrm>
              <a:off x="4527" y="1255"/>
              <a:ext cx="642"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a:extLst>
                <a:ext uri="{FF2B5EF4-FFF2-40B4-BE49-F238E27FC236}">
                  <a16:creationId xmlns:a16="http://schemas.microsoft.com/office/drawing/2014/main" id="{ADE29236-AAB4-43A5-A8C7-82311E9A84B2}"/>
                </a:ext>
              </a:extLst>
            </p:cNvPr>
            <p:cNvSpPr>
              <a:spLocks noChangeShapeType="1"/>
            </p:cNvSpPr>
            <p:nvPr/>
          </p:nvSpPr>
          <p:spPr bwMode="auto">
            <a:xfrm flipH="1">
              <a:off x="3691" y="1255"/>
              <a:ext cx="643"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10">
              <a:extLst>
                <a:ext uri="{FF2B5EF4-FFF2-40B4-BE49-F238E27FC236}">
                  <a16:creationId xmlns:a16="http://schemas.microsoft.com/office/drawing/2014/main" id="{16E1C30B-F69B-4EB9-9CBA-15377C0B20A2}"/>
                </a:ext>
              </a:extLst>
            </p:cNvPr>
            <p:cNvSpPr>
              <a:spLocks noChangeArrowheads="1"/>
            </p:cNvSpPr>
            <p:nvPr/>
          </p:nvSpPr>
          <p:spPr bwMode="auto">
            <a:xfrm>
              <a:off x="4270" y="1069"/>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1</a:t>
              </a:r>
            </a:p>
          </p:txBody>
        </p:sp>
        <p:sp>
          <p:nvSpPr>
            <p:cNvPr id="12" name="Line 11">
              <a:extLst>
                <a:ext uri="{FF2B5EF4-FFF2-40B4-BE49-F238E27FC236}">
                  <a16:creationId xmlns:a16="http://schemas.microsoft.com/office/drawing/2014/main" id="{ED5F06D0-EC40-4809-8C85-3A863AA7EDEC}"/>
                </a:ext>
              </a:extLst>
            </p:cNvPr>
            <p:cNvSpPr>
              <a:spLocks noChangeShapeType="1"/>
            </p:cNvSpPr>
            <p:nvPr/>
          </p:nvSpPr>
          <p:spPr bwMode="auto">
            <a:xfrm flipH="1">
              <a:off x="3819" y="2183"/>
              <a:ext cx="192" cy="43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a:extLst>
                <a:ext uri="{FF2B5EF4-FFF2-40B4-BE49-F238E27FC236}">
                  <a16:creationId xmlns:a16="http://schemas.microsoft.com/office/drawing/2014/main" id="{ED116EF9-B650-4AB9-8513-59A019903EB5}"/>
                </a:ext>
              </a:extLst>
            </p:cNvPr>
            <p:cNvSpPr>
              <a:spLocks noChangeShapeType="1"/>
            </p:cNvSpPr>
            <p:nvPr/>
          </p:nvSpPr>
          <p:spPr bwMode="auto">
            <a:xfrm>
              <a:off x="3324" y="2245"/>
              <a:ext cx="174" cy="3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3">
              <a:extLst>
                <a:ext uri="{FF2B5EF4-FFF2-40B4-BE49-F238E27FC236}">
                  <a16:creationId xmlns:a16="http://schemas.microsoft.com/office/drawing/2014/main" id="{77FFA19A-D45C-4900-A0DA-C2C5D8B2E786}"/>
                </a:ext>
              </a:extLst>
            </p:cNvPr>
            <p:cNvSpPr>
              <a:spLocks noChangeShapeType="1"/>
            </p:cNvSpPr>
            <p:nvPr/>
          </p:nvSpPr>
          <p:spPr bwMode="auto">
            <a:xfrm flipH="1">
              <a:off x="3048" y="2183"/>
              <a:ext cx="203"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4">
              <a:extLst>
                <a:ext uri="{FF2B5EF4-FFF2-40B4-BE49-F238E27FC236}">
                  <a16:creationId xmlns:a16="http://schemas.microsoft.com/office/drawing/2014/main" id="{EAEF0B19-3804-46DF-BC2F-F0110A3FF8A0}"/>
                </a:ext>
              </a:extLst>
            </p:cNvPr>
            <p:cNvSpPr>
              <a:spLocks noChangeArrowheads="1"/>
            </p:cNvSpPr>
            <p:nvPr/>
          </p:nvSpPr>
          <p:spPr bwMode="auto">
            <a:xfrm>
              <a:off x="2883"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8</a:t>
              </a:r>
            </a:p>
          </p:txBody>
        </p:sp>
        <p:sp>
          <p:nvSpPr>
            <p:cNvPr id="16" name="Oval 15">
              <a:extLst>
                <a:ext uri="{FF2B5EF4-FFF2-40B4-BE49-F238E27FC236}">
                  <a16:creationId xmlns:a16="http://schemas.microsoft.com/office/drawing/2014/main" id="{A4C7FF8F-8ED8-415C-A097-AC652ED9DDFA}"/>
                </a:ext>
              </a:extLst>
            </p:cNvPr>
            <p:cNvSpPr>
              <a:spLocks noChangeArrowheads="1"/>
            </p:cNvSpPr>
            <p:nvPr/>
          </p:nvSpPr>
          <p:spPr bwMode="auto">
            <a:xfrm>
              <a:off x="3278"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9</a:t>
              </a:r>
            </a:p>
          </p:txBody>
        </p:sp>
        <p:sp>
          <p:nvSpPr>
            <p:cNvPr id="17" name="Oval 16">
              <a:extLst>
                <a:ext uri="{FF2B5EF4-FFF2-40B4-BE49-F238E27FC236}">
                  <a16:creationId xmlns:a16="http://schemas.microsoft.com/office/drawing/2014/main" id="{CC5E9E14-3EE9-4BD9-8180-45410D4E076C}"/>
                </a:ext>
              </a:extLst>
            </p:cNvPr>
            <p:cNvSpPr>
              <a:spLocks noChangeArrowheads="1"/>
            </p:cNvSpPr>
            <p:nvPr/>
          </p:nvSpPr>
          <p:spPr bwMode="auto">
            <a:xfrm>
              <a:off x="3690"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 anchor="ctr"/>
            <a:lstStyle/>
            <a:p>
              <a:pPr eaLnBrk="1" hangingPunct="1">
                <a:defRPr/>
              </a:pPr>
              <a:r>
                <a:rPr lang="en-US" altLang="zh-CN" sz="2800" b="1">
                  <a:solidFill>
                    <a:srgbClr val="FFFF99"/>
                  </a:solidFill>
                  <a:latin typeface="Times New Roman" pitchFamily="18" charset="0"/>
                  <a:ea typeface="华文行楷" pitchFamily="2" charset="-122"/>
                </a:rPr>
                <a:t>10</a:t>
              </a:r>
            </a:p>
          </p:txBody>
        </p:sp>
        <p:sp>
          <p:nvSpPr>
            <p:cNvPr id="18" name="Oval 17">
              <a:extLst>
                <a:ext uri="{FF2B5EF4-FFF2-40B4-BE49-F238E27FC236}">
                  <a16:creationId xmlns:a16="http://schemas.microsoft.com/office/drawing/2014/main" id="{16E00AFD-AED5-4D4B-A701-1A098806EF79}"/>
                </a:ext>
              </a:extLst>
            </p:cNvPr>
            <p:cNvSpPr>
              <a:spLocks noChangeArrowheads="1"/>
            </p:cNvSpPr>
            <p:nvPr/>
          </p:nvSpPr>
          <p:spPr bwMode="auto">
            <a:xfrm>
              <a:off x="3113"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4</a:t>
              </a:r>
            </a:p>
          </p:txBody>
        </p:sp>
        <p:sp>
          <p:nvSpPr>
            <p:cNvPr id="19" name="Oval 18">
              <a:extLst>
                <a:ext uri="{FF2B5EF4-FFF2-40B4-BE49-F238E27FC236}">
                  <a16:creationId xmlns:a16="http://schemas.microsoft.com/office/drawing/2014/main" id="{B600F1A9-F50F-4820-A980-3D99A599C962}"/>
                </a:ext>
              </a:extLst>
            </p:cNvPr>
            <p:cNvSpPr>
              <a:spLocks noChangeArrowheads="1"/>
            </p:cNvSpPr>
            <p:nvPr/>
          </p:nvSpPr>
          <p:spPr bwMode="auto">
            <a:xfrm>
              <a:off x="3856"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5</a:t>
              </a:r>
            </a:p>
          </p:txBody>
        </p:sp>
        <p:sp>
          <p:nvSpPr>
            <p:cNvPr id="20" name="Oval 19">
              <a:extLst>
                <a:ext uri="{FF2B5EF4-FFF2-40B4-BE49-F238E27FC236}">
                  <a16:creationId xmlns:a16="http://schemas.microsoft.com/office/drawing/2014/main" id="{D880A22C-109D-464F-B477-3D28FFC927E0}"/>
                </a:ext>
              </a:extLst>
            </p:cNvPr>
            <p:cNvSpPr>
              <a:spLocks noChangeArrowheads="1"/>
            </p:cNvSpPr>
            <p:nvPr/>
          </p:nvSpPr>
          <p:spPr bwMode="auto">
            <a:xfrm>
              <a:off x="4655"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6</a:t>
              </a:r>
            </a:p>
          </p:txBody>
        </p:sp>
        <p:sp>
          <p:nvSpPr>
            <p:cNvPr id="21" name="Oval 20">
              <a:extLst>
                <a:ext uri="{FF2B5EF4-FFF2-40B4-BE49-F238E27FC236}">
                  <a16:creationId xmlns:a16="http://schemas.microsoft.com/office/drawing/2014/main" id="{E9F6B260-6C5A-44DF-A05D-C33135C6206F}"/>
                </a:ext>
              </a:extLst>
            </p:cNvPr>
            <p:cNvSpPr>
              <a:spLocks noChangeArrowheads="1"/>
            </p:cNvSpPr>
            <p:nvPr/>
          </p:nvSpPr>
          <p:spPr bwMode="auto">
            <a:xfrm>
              <a:off x="5362"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7</a:t>
              </a:r>
            </a:p>
          </p:txBody>
        </p:sp>
        <p:sp>
          <p:nvSpPr>
            <p:cNvPr id="22" name="Oval 21">
              <a:extLst>
                <a:ext uri="{FF2B5EF4-FFF2-40B4-BE49-F238E27FC236}">
                  <a16:creationId xmlns:a16="http://schemas.microsoft.com/office/drawing/2014/main" id="{103119D1-255F-4820-B24E-A7E2818CA581}"/>
                </a:ext>
              </a:extLst>
            </p:cNvPr>
            <p:cNvSpPr>
              <a:spLocks noChangeArrowheads="1"/>
            </p:cNvSpPr>
            <p:nvPr/>
          </p:nvSpPr>
          <p:spPr bwMode="auto">
            <a:xfrm>
              <a:off x="3499" y="1502"/>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2</a:t>
              </a:r>
            </a:p>
          </p:txBody>
        </p:sp>
        <p:sp>
          <p:nvSpPr>
            <p:cNvPr id="23" name="Oval 22">
              <a:extLst>
                <a:ext uri="{FF2B5EF4-FFF2-40B4-BE49-F238E27FC236}">
                  <a16:creationId xmlns:a16="http://schemas.microsoft.com/office/drawing/2014/main" id="{6E7603B2-0111-4FEF-8874-E680A5D0FBE9}"/>
                </a:ext>
              </a:extLst>
            </p:cNvPr>
            <p:cNvSpPr>
              <a:spLocks noChangeArrowheads="1"/>
            </p:cNvSpPr>
            <p:nvPr/>
          </p:nvSpPr>
          <p:spPr bwMode="auto">
            <a:xfrm>
              <a:off x="5041" y="1502"/>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a:solidFill>
                    <a:srgbClr val="FFFF99"/>
                  </a:solidFill>
                  <a:latin typeface="Times New Roman" pitchFamily="18" charset="0"/>
                  <a:ea typeface="华文行楷" pitchFamily="2" charset="-122"/>
                </a:rPr>
                <a:t>3</a:t>
              </a:r>
            </a:p>
          </p:txBody>
        </p:sp>
      </p:grpSp>
      <p:sp>
        <p:nvSpPr>
          <p:cNvPr id="24" name="Text Box 34">
            <a:extLst>
              <a:ext uri="{FF2B5EF4-FFF2-40B4-BE49-F238E27FC236}">
                <a16:creationId xmlns:a16="http://schemas.microsoft.com/office/drawing/2014/main" id="{3B68EEFB-EEA3-4169-BAC5-E9C6A6E4F0F9}"/>
              </a:ext>
            </a:extLst>
          </p:cNvPr>
          <p:cNvSpPr txBox="1">
            <a:spLocks noChangeArrowheads="1"/>
          </p:cNvSpPr>
          <p:nvPr/>
        </p:nvSpPr>
        <p:spPr bwMode="auto">
          <a:xfrm>
            <a:off x="5194301" y="3372932"/>
            <a:ext cx="4156075" cy="1422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nSpc>
                <a:spcPct val="120000"/>
              </a:lnSpc>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a:t>
            </a:r>
            <a:r>
              <a:rPr lang="en-US" altLang="zh-CN" sz="2400" b="1" i="1" dirty="0" err="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的双亲结点为（       ）</a:t>
            </a:r>
            <a:endPar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a:t>
            </a:r>
            <a:r>
              <a:rPr lang="en-US" altLang="zh-CN" sz="2400" b="1" i="1" dirty="0" err="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的左孩子为（      ）</a:t>
            </a:r>
            <a:endPar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buSzPct val="60000"/>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a:t>
            </a:r>
            <a:r>
              <a:rPr lang="en-US" altLang="zh-CN" sz="2400" b="1" i="1" dirty="0" err="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的右孩子为（           ）。 </a:t>
            </a:r>
          </a:p>
        </p:txBody>
      </p:sp>
      <p:sp>
        <p:nvSpPr>
          <p:cNvPr id="25" name="文本框 24">
            <a:extLst>
              <a:ext uri="{FF2B5EF4-FFF2-40B4-BE49-F238E27FC236}">
                <a16:creationId xmlns:a16="http://schemas.microsoft.com/office/drawing/2014/main" id="{A6BE354E-04BC-4E76-92A6-ED05FD350384}"/>
              </a:ext>
            </a:extLst>
          </p:cNvPr>
          <p:cNvSpPr txBox="1"/>
          <p:nvPr/>
        </p:nvSpPr>
        <p:spPr>
          <a:xfrm>
            <a:off x="8037810" y="3426744"/>
            <a:ext cx="522287" cy="461963"/>
          </a:xfrm>
          <a:prstGeom prst="rect">
            <a:avLst/>
          </a:prstGeom>
          <a:solidFill>
            <a:schemeClr val="bg1"/>
          </a:solidFill>
        </p:spPr>
        <p:txBody>
          <a:bodyPr>
            <a:spAutoFit/>
          </a:bodyPr>
          <a:lstStyle/>
          <a:p>
            <a:pPr algn="ctr">
              <a:defRPr/>
            </a:pPr>
            <a:r>
              <a:rPr lang="en-US" altLang="zh-CN" sz="2400" b="1" i="1" dirty="0" err="1">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rgbClr val="FF0000"/>
              </a:solidFill>
            </a:endParaRPr>
          </a:p>
        </p:txBody>
      </p:sp>
      <p:sp>
        <p:nvSpPr>
          <p:cNvPr id="26" name="文本框 25">
            <a:extLst>
              <a:ext uri="{FF2B5EF4-FFF2-40B4-BE49-F238E27FC236}">
                <a16:creationId xmlns:a16="http://schemas.microsoft.com/office/drawing/2014/main" id="{04BEEF17-D865-4E4D-B3CC-1408B4080009}"/>
              </a:ext>
            </a:extLst>
          </p:cNvPr>
          <p:cNvSpPr txBox="1"/>
          <p:nvPr/>
        </p:nvSpPr>
        <p:spPr>
          <a:xfrm>
            <a:off x="7692548" y="3856660"/>
            <a:ext cx="522287" cy="461963"/>
          </a:xfrm>
          <a:prstGeom prst="rect">
            <a:avLst/>
          </a:prstGeom>
          <a:solidFill>
            <a:schemeClr val="bg1"/>
          </a:solidFill>
        </p:spPr>
        <p:txBody>
          <a:bodyPr>
            <a:spAutoFit/>
          </a:bodyPr>
          <a:lstStyle/>
          <a:p>
            <a:pPr algn="ctr">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dirty="0" err="1">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endParaRPr lang="zh-CN" altLang="en-US" sz="2400" dirty="0">
              <a:solidFill>
                <a:srgbClr val="FF0000"/>
              </a:solidFill>
            </a:endParaRPr>
          </a:p>
        </p:txBody>
      </p:sp>
      <p:sp>
        <p:nvSpPr>
          <p:cNvPr id="27" name="文本框 26">
            <a:extLst>
              <a:ext uri="{FF2B5EF4-FFF2-40B4-BE49-F238E27FC236}">
                <a16:creationId xmlns:a16="http://schemas.microsoft.com/office/drawing/2014/main" id="{0A5FC301-A50C-4806-A478-687B8CFF2384}"/>
              </a:ext>
            </a:extLst>
          </p:cNvPr>
          <p:cNvSpPr txBox="1"/>
          <p:nvPr/>
        </p:nvSpPr>
        <p:spPr>
          <a:xfrm>
            <a:off x="7692548" y="4306191"/>
            <a:ext cx="906117" cy="461963"/>
          </a:xfrm>
          <a:prstGeom prst="rect">
            <a:avLst/>
          </a:prstGeom>
          <a:solidFill>
            <a:schemeClr val="bg1"/>
          </a:solidFill>
        </p:spPr>
        <p:txBody>
          <a:bodyPr wrap="square">
            <a:spAutoFit/>
          </a:bodyPr>
          <a:lstStyle/>
          <a:p>
            <a:pPr algn="ctr">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rgbClr val="FF0000"/>
              </a:solidFill>
            </a:endParaRPr>
          </a:p>
        </p:txBody>
      </p:sp>
    </p:spTree>
    <p:extLst>
      <p:ext uri="{BB962C8B-B14F-4D97-AF65-F5344CB8AC3E}">
        <p14:creationId xmlns:p14="http://schemas.microsoft.com/office/powerpoint/2010/main" val="7909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7.2   </a:t>
            </a:r>
            <a:r>
              <a:rPr lang="zh-CN" altLang="en-US" sz="2800" kern="1200" dirty="0">
                <a:solidFill>
                  <a:srgbClr val="002060"/>
                </a:solidFill>
                <a:effectLst>
                  <a:outerShdw blurRad="38100" dist="38100" dir="2700000" algn="tl">
                    <a:srgbClr val="C0C0C0"/>
                  </a:outerShdw>
                </a:effectLst>
                <a:cs typeface="+mn-cs"/>
              </a:rPr>
              <a:t>二叉树的概念和性质</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A671A7C1-514E-4965-8754-6EA0E04AA7A6}"/>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性质5</a:t>
            </a:r>
            <a:r>
              <a:rPr lang="zh-CN" altLang="en-US"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对一棵具有</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个结点的完全二叉树中从1开始按层序编号，则对于任意的序号为</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的结点（简称为结点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 </a:t>
            </a:r>
          </a:p>
          <a:p>
            <a:pPr lvl="1" eaLnBrk="1" hangingPunct="1">
              <a:defRPr/>
            </a:pP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的双亲结点的序号为 </a:t>
            </a:r>
            <a:r>
              <a:rPr lang="zh-CN" altLang="en-US"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是根结点，无双亲结点。 </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(2)如果2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的左孩子的序号为2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无左孩子。 </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(3)如果2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的右孩子的序号为2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b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如果2</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则结点 </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无右孩子。</a:t>
            </a:r>
            <a:r>
              <a:rPr lang="zh-CN" altLang="en-US" sz="2400" kern="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 Box 37">
            <a:extLst>
              <a:ext uri="{FF2B5EF4-FFF2-40B4-BE49-F238E27FC236}">
                <a16:creationId xmlns:a16="http://schemas.microsoft.com/office/drawing/2014/main" id="{BFBD88B8-E70F-42A9-8895-1F8F7F9B661B}"/>
              </a:ext>
            </a:extLst>
          </p:cNvPr>
          <p:cNvSpPr txBox="1">
            <a:spLocks noChangeArrowheads="1"/>
          </p:cNvSpPr>
          <p:nvPr/>
        </p:nvSpPr>
        <p:spPr bwMode="auto">
          <a:xfrm>
            <a:off x="405606" y="5205260"/>
            <a:ext cx="8332787" cy="830262"/>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buFont typeface="Wingdings" pitchFamily="2" charset="2"/>
              <a:buNone/>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性质</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5</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表明，在完全二叉树中，结点的层序编号反映了结点之间的逻辑关系。</a:t>
            </a:r>
          </a:p>
        </p:txBody>
      </p:sp>
    </p:spTree>
    <p:extLst>
      <p:ext uri="{BB962C8B-B14F-4D97-AF65-F5344CB8AC3E}">
        <p14:creationId xmlns:p14="http://schemas.microsoft.com/office/powerpoint/2010/main" val="328126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  </a:t>
            </a:r>
            <a:r>
              <a:rPr lang="zh-CN" altLang="en-US" sz="2800" kern="1200" dirty="0">
                <a:solidFill>
                  <a:srgbClr val="002060"/>
                </a:solidFill>
                <a:effectLst>
                  <a:outerShdw blurRad="38100" dist="38100" dir="2700000" algn="tl">
                    <a:srgbClr val="C0C0C0"/>
                  </a:outerShdw>
                </a:effectLst>
                <a:cs typeface="+mn-cs"/>
              </a:rPr>
              <a:t>二叉树的存储</a:t>
            </a:r>
            <a:endParaRPr lang="en-US" altLang="zh-CN" sz="2800" kern="1200" dirty="0">
              <a:solidFill>
                <a:srgbClr val="002060"/>
              </a:solidFill>
              <a:effectLst>
                <a:outerShdw blurRad="38100" dist="38100" dir="2700000" algn="tl">
                  <a:srgbClr val="C0C0C0"/>
                </a:outerShdw>
              </a:effectLst>
              <a:cs typeface="+mn-cs"/>
            </a:endParaRPr>
          </a:p>
        </p:txBody>
      </p:sp>
      <p:pic>
        <p:nvPicPr>
          <p:cNvPr id="3" name="Picture 6">
            <a:extLst>
              <a:ext uri="{FF2B5EF4-FFF2-40B4-BE49-F238E27FC236}">
                <a16:creationId xmlns:a16="http://schemas.microsoft.com/office/drawing/2014/main" id="{5D83B0E3-BC0D-4B2A-B5D0-81FDE496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11" y="3802101"/>
            <a:ext cx="167163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7">
            <a:extLst>
              <a:ext uri="{FF2B5EF4-FFF2-40B4-BE49-F238E27FC236}">
                <a16:creationId xmlns:a16="http://schemas.microsoft.com/office/drawing/2014/main" id="{5C2DBC22-A571-4DD8-BD4D-9D8898EDE5AE}"/>
              </a:ext>
            </a:extLst>
          </p:cNvPr>
          <p:cNvSpPr>
            <a:spLocks noChangeArrowheads="1"/>
          </p:cNvSpPr>
          <p:nvPr/>
        </p:nvSpPr>
        <p:spPr bwMode="auto">
          <a:xfrm>
            <a:off x="2294148" y="4673638"/>
            <a:ext cx="1322388" cy="284163"/>
          </a:xfrm>
          <a:prstGeom prst="rightArrow">
            <a:avLst>
              <a:gd name="adj1" fmla="val 50000"/>
              <a:gd name="adj2" fmla="val 64526"/>
            </a:avLst>
          </a:prstGeom>
          <a:solidFill>
            <a:srgbClr val="FFFFFF"/>
          </a:solidFill>
          <a:ln w="63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400"/>
          </a:p>
        </p:txBody>
      </p:sp>
      <p:sp>
        <p:nvSpPr>
          <p:cNvPr id="5" name="AutoShape 9">
            <a:extLst>
              <a:ext uri="{FF2B5EF4-FFF2-40B4-BE49-F238E27FC236}">
                <a16:creationId xmlns:a16="http://schemas.microsoft.com/office/drawing/2014/main" id="{6F17E606-7418-4622-ADCB-00F69654D990}"/>
              </a:ext>
            </a:extLst>
          </p:cNvPr>
          <p:cNvSpPr>
            <a:spLocks noChangeArrowheads="1"/>
          </p:cNvSpPr>
          <p:nvPr/>
        </p:nvSpPr>
        <p:spPr bwMode="auto">
          <a:xfrm rot="19880573">
            <a:off x="5358023" y="3905288"/>
            <a:ext cx="1550988" cy="296863"/>
          </a:xfrm>
          <a:prstGeom prst="rightArrow">
            <a:avLst>
              <a:gd name="adj1" fmla="val 50000"/>
              <a:gd name="adj2" fmla="val 109015"/>
            </a:avLst>
          </a:prstGeom>
          <a:solidFill>
            <a:srgbClr val="FFFFFF"/>
          </a:solidFill>
          <a:ln w="63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400"/>
          </a:p>
        </p:txBody>
      </p:sp>
      <p:sp>
        <p:nvSpPr>
          <p:cNvPr id="6" name="Rectangle 12">
            <a:extLst>
              <a:ext uri="{FF2B5EF4-FFF2-40B4-BE49-F238E27FC236}">
                <a16:creationId xmlns:a16="http://schemas.microsoft.com/office/drawing/2014/main" id="{208C06B2-192E-4D76-B393-CBF12D4EA7BB}"/>
              </a:ext>
            </a:extLst>
          </p:cNvPr>
          <p:cNvSpPr>
            <a:spLocks noChangeArrowheads="1"/>
          </p:cNvSpPr>
          <p:nvPr/>
        </p:nvSpPr>
        <p:spPr bwMode="auto">
          <a:xfrm>
            <a:off x="1035261" y="5227676"/>
            <a:ext cx="75406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b="1">
                <a:solidFill>
                  <a:srgbClr val="FF0000"/>
                </a:solidFill>
                <a:latin typeface="微软雅黑" panose="020B0503020204020204" pitchFamily="34" charset="-122"/>
                <a:ea typeface="微软雅黑" panose="020B0503020204020204" pitchFamily="34" charset="-122"/>
              </a:rPr>
              <a:t>问题</a:t>
            </a:r>
            <a:endParaRPr lang="zh-CN" altLang="zh-CN" sz="4400" b="1">
              <a:solidFill>
                <a:srgbClr val="FF0000"/>
              </a:solidFill>
              <a:latin typeface="微软雅黑" panose="020B0503020204020204" pitchFamily="34" charset="-122"/>
              <a:ea typeface="微软雅黑" panose="020B0503020204020204" pitchFamily="34" charset="-122"/>
            </a:endParaRPr>
          </a:p>
        </p:txBody>
      </p:sp>
      <p:sp>
        <p:nvSpPr>
          <p:cNvPr id="7" name="Rectangle 12">
            <a:extLst>
              <a:ext uri="{FF2B5EF4-FFF2-40B4-BE49-F238E27FC236}">
                <a16:creationId xmlns:a16="http://schemas.microsoft.com/office/drawing/2014/main" id="{2C1975FF-22F7-4891-93FD-15A9E38E428D}"/>
              </a:ext>
            </a:extLst>
          </p:cNvPr>
          <p:cNvSpPr>
            <a:spLocks noChangeArrowheads="1"/>
          </p:cNvSpPr>
          <p:nvPr/>
        </p:nvSpPr>
        <p:spPr bwMode="auto">
          <a:xfrm>
            <a:off x="2294148" y="4167226"/>
            <a:ext cx="27813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b="1">
                <a:solidFill>
                  <a:srgbClr val="FF0000"/>
                </a:solidFill>
                <a:latin typeface="微软雅黑" panose="020B0503020204020204" pitchFamily="34" charset="-122"/>
                <a:ea typeface="微软雅黑" panose="020B0503020204020204" pitchFamily="34" charset="-122"/>
              </a:rPr>
              <a:t>如何表示（抽象）</a:t>
            </a:r>
            <a:endParaRPr lang="zh-CN" altLang="zh-CN" sz="4400" b="1">
              <a:solidFill>
                <a:srgbClr val="FF0000"/>
              </a:solidFill>
              <a:latin typeface="微软雅黑" panose="020B0503020204020204" pitchFamily="34" charset="-122"/>
              <a:ea typeface="微软雅黑" panose="020B0503020204020204" pitchFamily="34" charset="-122"/>
            </a:endParaRPr>
          </a:p>
        </p:txBody>
      </p:sp>
      <p:sp>
        <p:nvSpPr>
          <p:cNvPr id="8" name="Rectangle 12">
            <a:extLst>
              <a:ext uri="{FF2B5EF4-FFF2-40B4-BE49-F238E27FC236}">
                <a16:creationId xmlns:a16="http://schemas.microsoft.com/office/drawing/2014/main" id="{F7D8A12C-D28F-4804-AA0F-AC4C177B1DDA}"/>
              </a:ext>
            </a:extLst>
          </p:cNvPr>
          <p:cNvSpPr>
            <a:spLocks noChangeArrowheads="1"/>
          </p:cNvSpPr>
          <p:nvPr/>
        </p:nvSpPr>
        <p:spPr bwMode="auto">
          <a:xfrm>
            <a:off x="3854661" y="4562513"/>
            <a:ext cx="1611312" cy="506413"/>
          </a:xfrm>
          <a:prstGeom prst="rect">
            <a:avLst/>
          </a:prstGeom>
          <a:solidFill>
            <a:schemeClr val="tx2">
              <a:lumMod val="20000"/>
              <a:lumOff val="80000"/>
            </a:schemeClr>
          </a:solidFill>
          <a:ln>
            <a:noFill/>
          </a:ln>
          <a:effectLst/>
        </p:spPr>
        <p:txBody>
          <a:bodyPr lIns="0" tIns="0" rIns="0" bIns="0"/>
          <a:lstStyle/>
          <a:p>
            <a:pPr algn="ctr">
              <a:defRPr/>
            </a:pPr>
            <a:r>
              <a:rPr lang="zh-CN" altLang="en-US" sz="2800" b="1" dirty="0">
                <a:solidFill>
                  <a:srgbClr val="002060"/>
                </a:solidFill>
                <a:latin typeface="微软雅黑" pitchFamily="34" charset="-122"/>
                <a:ea typeface="微软雅黑" pitchFamily="34" charset="-122"/>
              </a:rPr>
              <a:t>逻辑结构</a:t>
            </a:r>
            <a:endParaRPr lang="zh-CN" sz="2800" b="1" dirty="0">
              <a:solidFill>
                <a:srgbClr val="002060"/>
              </a:solidFill>
              <a:latin typeface="微软雅黑" pitchFamily="34" charset="-122"/>
              <a:ea typeface="微软雅黑" pitchFamily="34" charset="-122"/>
            </a:endParaRPr>
          </a:p>
        </p:txBody>
      </p:sp>
      <p:sp>
        <p:nvSpPr>
          <p:cNvPr id="9" name="Rectangle 12">
            <a:extLst>
              <a:ext uri="{FF2B5EF4-FFF2-40B4-BE49-F238E27FC236}">
                <a16:creationId xmlns:a16="http://schemas.microsoft.com/office/drawing/2014/main" id="{C81BBAE9-4890-42CB-9163-3F196E015EF5}"/>
              </a:ext>
            </a:extLst>
          </p:cNvPr>
          <p:cNvSpPr>
            <a:spLocks noChangeArrowheads="1"/>
          </p:cNvSpPr>
          <p:nvPr/>
        </p:nvSpPr>
        <p:spPr bwMode="auto">
          <a:xfrm>
            <a:off x="4894473" y="3651288"/>
            <a:ext cx="171767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b="1">
                <a:solidFill>
                  <a:srgbClr val="FF0000"/>
                </a:solidFill>
                <a:latin typeface="微软雅黑" panose="020B0503020204020204" pitchFamily="34" charset="-122"/>
                <a:ea typeface="微软雅黑" panose="020B0503020204020204" pitchFamily="34" charset="-122"/>
              </a:rPr>
              <a:t>如何存储？</a:t>
            </a:r>
            <a:endParaRPr lang="zh-CN" altLang="zh-CN" sz="4400" b="1">
              <a:solidFill>
                <a:srgbClr val="FF0000"/>
              </a:solidFill>
              <a:latin typeface="微软雅黑" panose="020B0503020204020204" pitchFamily="34" charset="-122"/>
              <a:ea typeface="微软雅黑" panose="020B0503020204020204" pitchFamily="34" charset="-122"/>
            </a:endParaRPr>
          </a:p>
        </p:txBody>
      </p:sp>
      <p:sp>
        <p:nvSpPr>
          <p:cNvPr id="10" name="Rectangle 12">
            <a:extLst>
              <a:ext uri="{FF2B5EF4-FFF2-40B4-BE49-F238E27FC236}">
                <a16:creationId xmlns:a16="http://schemas.microsoft.com/office/drawing/2014/main" id="{B51C1A30-3543-4F13-8D2D-FC7880C84DA1}"/>
              </a:ext>
            </a:extLst>
          </p:cNvPr>
          <p:cNvSpPr>
            <a:spLocks noChangeArrowheads="1"/>
          </p:cNvSpPr>
          <p:nvPr/>
        </p:nvSpPr>
        <p:spPr bwMode="auto">
          <a:xfrm>
            <a:off x="6885198" y="3397288"/>
            <a:ext cx="1609725" cy="506413"/>
          </a:xfrm>
          <a:prstGeom prst="rect">
            <a:avLst/>
          </a:prstGeom>
          <a:solidFill>
            <a:schemeClr val="tx2">
              <a:lumMod val="20000"/>
              <a:lumOff val="80000"/>
            </a:schemeClr>
          </a:solidFill>
          <a:ln>
            <a:noFill/>
          </a:ln>
          <a:effectLst/>
        </p:spPr>
        <p:txBody>
          <a:bodyPr lIns="0" tIns="0" rIns="0" bIns="0"/>
          <a:lstStyle/>
          <a:p>
            <a:pPr algn="ctr">
              <a:defRPr/>
            </a:pPr>
            <a:r>
              <a:rPr lang="zh-CN" altLang="en-US" sz="2800" b="1" dirty="0">
                <a:solidFill>
                  <a:srgbClr val="002060"/>
                </a:solidFill>
                <a:latin typeface="微软雅黑" pitchFamily="34" charset="-122"/>
                <a:ea typeface="微软雅黑" pitchFamily="34" charset="-122"/>
              </a:rPr>
              <a:t>物理结构</a:t>
            </a:r>
            <a:endParaRPr lang="zh-CN" sz="2800" b="1" dirty="0">
              <a:solidFill>
                <a:srgbClr val="002060"/>
              </a:solidFill>
              <a:latin typeface="微软雅黑" pitchFamily="34" charset="-122"/>
              <a:ea typeface="微软雅黑" pitchFamily="34" charset="-122"/>
            </a:endParaRPr>
          </a:p>
        </p:txBody>
      </p:sp>
      <p:pic>
        <p:nvPicPr>
          <p:cNvPr id="11" name="图片 10">
            <a:extLst>
              <a:ext uri="{FF2B5EF4-FFF2-40B4-BE49-F238E27FC236}">
                <a16:creationId xmlns:a16="http://schemas.microsoft.com/office/drawing/2014/main" id="{A3426776-7744-4947-8242-A2EA9E47EF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4473" y="1398626"/>
            <a:ext cx="379095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670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F5434610-FC50-4FFA-B75A-2AA240A454F1}"/>
              </a:ext>
            </a:extLst>
          </p:cNvPr>
          <p:cNvSpPr txBox="1">
            <a:spLocks noChangeArrowheads="1"/>
          </p:cNvSpPr>
          <p:nvPr/>
        </p:nvSpPr>
        <p:spPr>
          <a:xfrm>
            <a:off x="457200" y="1275585"/>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二叉树的顺序存储结构就是用一维数组存储二叉树中的结点，并且结点的</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存储位置</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（下标）应能体现结点之间的</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逻辑关系</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——父子关系。</a:t>
            </a:r>
          </a:p>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如何利用数组下标来反映结点之间的逻辑关系?</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二叉树的性质</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为二叉树的顺序存储指明了存储规则：依照完全二叉树的结点编号次序，依次存放各个结点。</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注意：</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C/C++</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中数组的起始地址为</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，编号为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的结点存储在下标为</a:t>
            </a:r>
            <a:r>
              <a:rPr lang="en-US" altLang="zh-CN" sz="24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a:t>
            </a:r>
            <a:r>
              <a:rPr lang="en-US" altLang="zh-CN"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的单元内。</a:t>
            </a:r>
          </a:p>
          <a:p>
            <a:pPr lvl="1" eaLnBrk="1" hangingPunct="1">
              <a:defRPr/>
            </a:pPr>
            <a:r>
              <a:rPr lang="zh-CN" altLang="en-US" sz="24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完全二叉树</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满二叉树</a:t>
            </a: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中结点的序号可以唯一地反映出结点之间的逻辑关系 。</a:t>
            </a:r>
            <a:endPar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9052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grpSp>
        <p:nvGrpSpPr>
          <p:cNvPr id="72" name="Group 41">
            <a:extLst>
              <a:ext uri="{FF2B5EF4-FFF2-40B4-BE49-F238E27FC236}">
                <a16:creationId xmlns:a16="http://schemas.microsoft.com/office/drawing/2014/main" id="{34575598-83CA-4B2F-A328-24C82F588DB9}"/>
              </a:ext>
            </a:extLst>
          </p:cNvPr>
          <p:cNvGrpSpPr>
            <a:grpSpLocks/>
          </p:cNvGrpSpPr>
          <p:nvPr/>
        </p:nvGrpSpPr>
        <p:grpSpPr bwMode="auto">
          <a:xfrm>
            <a:off x="879589" y="1224059"/>
            <a:ext cx="4403725" cy="2741613"/>
            <a:chOff x="2883" y="1069"/>
            <a:chExt cx="2774" cy="1727"/>
          </a:xfrm>
        </p:grpSpPr>
        <p:sp>
          <p:nvSpPr>
            <p:cNvPr id="73" name="Line 4">
              <a:extLst>
                <a:ext uri="{FF2B5EF4-FFF2-40B4-BE49-F238E27FC236}">
                  <a16:creationId xmlns:a16="http://schemas.microsoft.com/office/drawing/2014/main" id="{0F30B8CD-AFC3-4666-8408-19B518B0647E}"/>
                </a:ext>
              </a:extLst>
            </p:cNvPr>
            <p:cNvSpPr>
              <a:spLocks noChangeShapeType="1"/>
            </p:cNvSpPr>
            <p:nvPr/>
          </p:nvSpPr>
          <p:spPr bwMode="auto">
            <a:xfrm>
              <a:off x="5233" y="1750"/>
              <a:ext cx="257" cy="30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
              <a:extLst>
                <a:ext uri="{FF2B5EF4-FFF2-40B4-BE49-F238E27FC236}">
                  <a16:creationId xmlns:a16="http://schemas.microsoft.com/office/drawing/2014/main" id="{59155DDD-9237-40B3-9979-64EAF6A6D674}"/>
                </a:ext>
              </a:extLst>
            </p:cNvPr>
            <p:cNvSpPr>
              <a:spLocks noChangeShapeType="1"/>
            </p:cNvSpPr>
            <p:nvPr/>
          </p:nvSpPr>
          <p:spPr bwMode="auto">
            <a:xfrm flipH="1">
              <a:off x="4848" y="1688"/>
              <a:ext cx="321"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6">
              <a:extLst>
                <a:ext uri="{FF2B5EF4-FFF2-40B4-BE49-F238E27FC236}">
                  <a16:creationId xmlns:a16="http://schemas.microsoft.com/office/drawing/2014/main" id="{E40E2083-4852-4D64-BFB4-D1D0BA702178}"/>
                </a:ext>
              </a:extLst>
            </p:cNvPr>
            <p:cNvSpPr>
              <a:spLocks noChangeShapeType="1"/>
            </p:cNvSpPr>
            <p:nvPr/>
          </p:nvSpPr>
          <p:spPr bwMode="auto">
            <a:xfrm>
              <a:off x="3691" y="1688"/>
              <a:ext cx="284" cy="36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
              <a:extLst>
                <a:ext uri="{FF2B5EF4-FFF2-40B4-BE49-F238E27FC236}">
                  <a16:creationId xmlns:a16="http://schemas.microsoft.com/office/drawing/2014/main" id="{7A668B3E-F3C9-4471-94B0-3D2738E0288A}"/>
                </a:ext>
              </a:extLst>
            </p:cNvPr>
            <p:cNvSpPr>
              <a:spLocks noChangeShapeType="1"/>
            </p:cNvSpPr>
            <p:nvPr/>
          </p:nvSpPr>
          <p:spPr bwMode="auto">
            <a:xfrm flipH="1">
              <a:off x="3242" y="1750"/>
              <a:ext cx="321"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8">
              <a:extLst>
                <a:ext uri="{FF2B5EF4-FFF2-40B4-BE49-F238E27FC236}">
                  <a16:creationId xmlns:a16="http://schemas.microsoft.com/office/drawing/2014/main" id="{0C9C7C8A-3CF7-49F6-AC37-46396EFD8962}"/>
                </a:ext>
              </a:extLst>
            </p:cNvPr>
            <p:cNvSpPr>
              <a:spLocks noChangeShapeType="1"/>
            </p:cNvSpPr>
            <p:nvPr/>
          </p:nvSpPr>
          <p:spPr bwMode="auto">
            <a:xfrm>
              <a:off x="4527" y="1255"/>
              <a:ext cx="642"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9">
              <a:extLst>
                <a:ext uri="{FF2B5EF4-FFF2-40B4-BE49-F238E27FC236}">
                  <a16:creationId xmlns:a16="http://schemas.microsoft.com/office/drawing/2014/main" id="{51291E93-01D4-4143-98C5-D190B83E9D0A}"/>
                </a:ext>
              </a:extLst>
            </p:cNvPr>
            <p:cNvSpPr>
              <a:spLocks noChangeShapeType="1"/>
            </p:cNvSpPr>
            <p:nvPr/>
          </p:nvSpPr>
          <p:spPr bwMode="auto">
            <a:xfrm flipH="1">
              <a:off x="3691" y="1255"/>
              <a:ext cx="643"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10">
              <a:extLst>
                <a:ext uri="{FF2B5EF4-FFF2-40B4-BE49-F238E27FC236}">
                  <a16:creationId xmlns:a16="http://schemas.microsoft.com/office/drawing/2014/main" id="{0E3E46A7-B18A-4FBD-94EB-2B17E18BC2EE}"/>
                </a:ext>
              </a:extLst>
            </p:cNvPr>
            <p:cNvSpPr>
              <a:spLocks noChangeArrowheads="1"/>
            </p:cNvSpPr>
            <p:nvPr/>
          </p:nvSpPr>
          <p:spPr bwMode="auto">
            <a:xfrm>
              <a:off x="4270" y="1069"/>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A</a:t>
              </a:r>
            </a:p>
          </p:txBody>
        </p:sp>
        <p:sp>
          <p:nvSpPr>
            <p:cNvPr id="80" name="Line 11">
              <a:extLst>
                <a:ext uri="{FF2B5EF4-FFF2-40B4-BE49-F238E27FC236}">
                  <a16:creationId xmlns:a16="http://schemas.microsoft.com/office/drawing/2014/main" id="{17585F46-D232-4A79-83DA-03D2BC210921}"/>
                </a:ext>
              </a:extLst>
            </p:cNvPr>
            <p:cNvSpPr>
              <a:spLocks noChangeShapeType="1"/>
            </p:cNvSpPr>
            <p:nvPr/>
          </p:nvSpPr>
          <p:spPr bwMode="auto">
            <a:xfrm flipH="1">
              <a:off x="3819" y="2183"/>
              <a:ext cx="192" cy="43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12">
              <a:extLst>
                <a:ext uri="{FF2B5EF4-FFF2-40B4-BE49-F238E27FC236}">
                  <a16:creationId xmlns:a16="http://schemas.microsoft.com/office/drawing/2014/main" id="{B2FEA1ED-BD2F-492F-84AD-B5F79AE14B19}"/>
                </a:ext>
              </a:extLst>
            </p:cNvPr>
            <p:cNvSpPr>
              <a:spLocks noChangeShapeType="1"/>
            </p:cNvSpPr>
            <p:nvPr/>
          </p:nvSpPr>
          <p:spPr bwMode="auto">
            <a:xfrm>
              <a:off x="3324" y="2245"/>
              <a:ext cx="174" cy="3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13">
              <a:extLst>
                <a:ext uri="{FF2B5EF4-FFF2-40B4-BE49-F238E27FC236}">
                  <a16:creationId xmlns:a16="http://schemas.microsoft.com/office/drawing/2014/main" id="{7EDD8936-A433-4792-957A-7F8FD710F1DF}"/>
                </a:ext>
              </a:extLst>
            </p:cNvPr>
            <p:cNvSpPr>
              <a:spLocks noChangeShapeType="1"/>
            </p:cNvSpPr>
            <p:nvPr/>
          </p:nvSpPr>
          <p:spPr bwMode="auto">
            <a:xfrm flipH="1">
              <a:off x="3048" y="2183"/>
              <a:ext cx="203" cy="37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14">
              <a:extLst>
                <a:ext uri="{FF2B5EF4-FFF2-40B4-BE49-F238E27FC236}">
                  <a16:creationId xmlns:a16="http://schemas.microsoft.com/office/drawing/2014/main" id="{F9780698-3531-46A5-8403-A9BA38D572F4}"/>
                </a:ext>
              </a:extLst>
            </p:cNvPr>
            <p:cNvSpPr>
              <a:spLocks noChangeArrowheads="1"/>
            </p:cNvSpPr>
            <p:nvPr/>
          </p:nvSpPr>
          <p:spPr bwMode="auto">
            <a:xfrm>
              <a:off x="2883"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H</a:t>
              </a:r>
            </a:p>
          </p:txBody>
        </p:sp>
        <p:sp>
          <p:nvSpPr>
            <p:cNvPr id="84" name="Oval 15">
              <a:extLst>
                <a:ext uri="{FF2B5EF4-FFF2-40B4-BE49-F238E27FC236}">
                  <a16:creationId xmlns:a16="http://schemas.microsoft.com/office/drawing/2014/main" id="{E7349302-7CCC-4FEF-A3A8-E352A544A38E}"/>
                </a:ext>
              </a:extLst>
            </p:cNvPr>
            <p:cNvSpPr>
              <a:spLocks noChangeArrowheads="1"/>
            </p:cNvSpPr>
            <p:nvPr/>
          </p:nvSpPr>
          <p:spPr bwMode="auto">
            <a:xfrm>
              <a:off x="3278"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I</a:t>
              </a:r>
            </a:p>
          </p:txBody>
        </p:sp>
        <p:sp>
          <p:nvSpPr>
            <p:cNvPr id="85" name="Oval 16">
              <a:extLst>
                <a:ext uri="{FF2B5EF4-FFF2-40B4-BE49-F238E27FC236}">
                  <a16:creationId xmlns:a16="http://schemas.microsoft.com/office/drawing/2014/main" id="{6C19DBF1-B04B-4D7E-8FD1-A92C190B71C4}"/>
                </a:ext>
              </a:extLst>
            </p:cNvPr>
            <p:cNvSpPr>
              <a:spLocks noChangeArrowheads="1"/>
            </p:cNvSpPr>
            <p:nvPr/>
          </p:nvSpPr>
          <p:spPr bwMode="auto">
            <a:xfrm>
              <a:off x="3690" y="2501"/>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 anchor="ctr"/>
            <a:lstStyle/>
            <a:p>
              <a:pPr eaLnBrk="1" hangingPunct="1">
                <a:defRPr/>
              </a:pPr>
              <a:r>
                <a:rPr lang="en-US" altLang="zh-CN" sz="2800" b="1" dirty="0">
                  <a:solidFill>
                    <a:srgbClr val="FFFF99"/>
                  </a:solidFill>
                  <a:latin typeface="Times New Roman" pitchFamily="18" charset="0"/>
                  <a:ea typeface="华文行楷" pitchFamily="2" charset="-122"/>
                </a:rPr>
                <a:t>J</a:t>
              </a:r>
            </a:p>
          </p:txBody>
        </p:sp>
        <p:sp>
          <p:nvSpPr>
            <p:cNvPr id="86" name="Oval 17">
              <a:extLst>
                <a:ext uri="{FF2B5EF4-FFF2-40B4-BE49-F238E27FC236}">
                  <a16:creationId xmlns:a16="http://schemas.microsoft.com/office/drawing/2014/main" id="{6ACF28BE-4C42-4F2C-881F-27D8E0E902A6}"/>
                </a:ext>
              </a:extLst>
            </p:cNvPr>
            <p:cNvSpPr>
              <a:spLocks noChangeArrowheads="1"/>
            </p:cNvSpPr>
            <p:nvPr/>
          </p:nvSpPr>
          <p:spPr bwMode="auto">
            <a:xfrm>
              <a:off x="3113"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D</a:t>
              </a:r>
            </a:p>
          </p:txBody>
        </p:sp>
        <p:sp>
          <p:nvSpPr>
            <p:cNvPr id="87" name="Oval 18">
              <a:extLst>
                <a:ext uri="{FF2B5EF4-FFF2-40B4-BE49-F238E27FC236}">
                  <a16:creationId xmlns:a16="http://schemas.microsoft.com/office/drawing/2014/main" id="{6FE6AE57-B959-4948-BC59-95A5CA7C01BC}"/>
                </a:ext>
              </a:extLst>
            </p:cNvPr>
            <p:cNvSpPr>
              <a:spLocks noChangeArrowheads="1"/>
            </p:cNvSpPr>
            <p:nvPr/>
          </p:nvSpPr>
          <p:spPr bwMode="auto">
            <a:xfrm>
              <a:off x="3856"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E</a:t>
              </a:r>
            </a:p>
          </p:txBody>
        </p:sp>
        <p:sp>
          <p:nvSpPr>
            <p:cNvPr id="88" name="Oval 19">
              <a:extLst>
                <a:ext uri="{FF2B5EF4-FFF2-40B4-BE49-F238E27FC236}">
                  <a16:creationId xmlns:a16="http://schemas.microsoft.com/office/drawing/2014/main" id="{2538D8E3-32F7-473D-BA67-F8434FF94B8D}"/>
                </a:ext>
              </a:extLst>
            </p:cNvPr>
            <p:cNvSpPr>
              <a:spLocks noChangeArrowheads="1"/>
            </p:cNvSpPr>
            <p:nvPr/>
          </p:nvSpPr>
          <p:spPr bwMode="auto">
            <a:xfrm>
              <a:off x="4655"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F</a:t>
              </a:r>
            </a:p>
          </p:txBody>
        </p:sp>
        <p:sp>
          <p:nvSpPr>
            <p:cNvPr id="89" name="Oval 20">
              <a:extLst>
                <a:ext uri="{FF2B5EF4-FFF2-40B4-BE49-F238E27FC236}">
                  <a16:creationId xmlns:a16="http://schemas.microsoft.com/office/drawing/2014/main" id="{280E75F5-E670-46F5-B779-C0BB4B162229}"/>
                </a:ext>
              </a:extLst>
            </p:cNvPr>
            <p:cNvSpPr>
              <a:spLocks noChangeArrowheads="1"/>
            </p:cNvSpPr>
            <p:nvPr/>
          </p:nvSpPr>
          <p:spPr bwMode="auto">
            <a:xfrm>
              <a:off x="5362" y="1997"/>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G</a:t>
              </a:r>
            </a:p>
          </p:txBody>
        </p:sp>
        <p:sp>
          <p:nvSpPr>
            <p:cNvPr id="90" name="Oval 21">
              <a:extLst>
                <a:ext uri="{FF2B5EF4-FFF2-40B4-BE49-F238E27FC236}">
                  <a16:creationId xmlns:a16="http://schemas.microsoft.com/office/drawing/2014/main" id="{43107E8D-7556-4C5E-8DED-66BA09855B33}"/>
                </a:ext>
              </a:extLst>
            </p:cNvPr>
            <p:cNvSpPr>
              <a:spLocks noChangeArrowheads="1"/>
            </p:cNvSpPr>
            <p:nvPr/>
          </p:nvSpPr>
          <p:spPr bwMode="auto">
            <a:xfrm>
              <a:off x="3499" y="1502"/>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B</a:t>
              </a:r>
            </a:p>
          </p:txBody>
        </p:sp>
        <p:sp>
          <p:nvSpPr>
            <p:cNvPr id="91" name="Oval 22">
              <a:extLst>
                <a:ext uri="{FF2B5EF4-FFF2-40B4-BE49-F238E27FC236}">
                  <a16:creationId xmlns:a16="http://schemas.microsoft.com/office/drawing/2014/main" id="{F8272076-E46E-4B72-88BD-29C97AA92798}"/>
                </a:ext>
              </a:extLst>
            </p:cNvPr>
            <p:cNvSpPr>
              <a:spLocks noChangeArrowheads="1"/>
            </p:cNvSpPr>
            <p:nvPr/>
          </p:nvSpPr>
          <p:spPr bwMode="auto">
            <a:xfrm>
              <a:off x="5041" y="1502"/>
              <a:ext cx="295" cy="295"/>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lgn="ctr">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altLang="zh-CN" sz="2800" b="1" dirty="0">
                  <a:solidFill>
                    <a:srgbClr val="FFFF99"/>
                  </a:solidFill>
                  <a:latin typeface="Times New Roman" pitchFamily="18" charset="0"/>
                  <a:ea typeface="华文行楷" pitchFamily="2" charset="-122"/>
                </a:rPr>
                <a:t>C</a:t>
              </a:r>
            </a:p>
          </p:txBody>
        </p:sp>
      </p:grpSp>
      <p:grpSp>
        <p:nvGrpSpPr>
          <p:cNvPr id="92" name="Group 3">
            <a:extLst>
              <a:ext uri="{FF2B5EF4-FFF2-40B4-BE49-F238E27FC236}">
                <a16:creationId xmlns:a16="http://schemas.microsoft.com/office/drawing/2014/main" id="{3A07FE32-1A03-4072-98B6-A75EF87262AB}"/>
              </a:ext>
            </a:extLst>
          </p:cNvPr>
          <p:cNvGrpSpPr>
            <a:grpSpLocks/>
          </p:cNvGrpSpPr>
          <p:nvPr/>
        </p:nvGrpSpPr>
        <p:grpSpPr bwMode="auto">
          <a:xfrm>
            <a:off x="0" y="4867856"/>
            <a:ext cx="8734425" cy="1004887"/>
            <a:chOff x="66" y="3399"/>
            <a:chExt cx="5502" cy="633"/>
          </a:xfrm>
        </p:grpSpPr>
        <p:sp>
          <p:nvSpPr>
            <p:cNvPr id="93" name="Rectangle 4">
              <a:extLst>
                <a:ext uri="{FF2B5EF4-FFF2-40B4-BE49-F238E27FC236}">
                  <a16:creationId xmlns:a16="http://schemas.microsoft.com/office/drawing/2014/main" id="{1F39F31B-6C80-4F81-97FF-B728F428C8A1}"/>
                </a:ext>
              </a:extLst>
            </p:cNvPr>
            <p:cNvSpPr>
              <a:spLocks noChangeArrowheads="1"/>
            </p:cNvSpPr>
            <p:nvPr/>
          </p:nvSpPr>
          <p:spPr bwMode="auto">
            <a:xfrm>
              <a:off x="912" y="3696"/>
              <a:ext cx="4656" cy="336"/>
            </a:xfrm>
            <a:prstGeom prst="rect">
              <a:avLst/>
            </a:prstGeom>
            <a:no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4" name="Rectangle 5" descr="水滴">
              <a:extLst>
                <a:ext uri="{FF2B5EF4-FFF2-40B4-BE49-F238E27FC236}">
                  <a16:creationId xmlns:a16="http://schemas.microsoft.com/office/drawing/2014/main" id="{9F695C04-D561-454B-854C-E2FD6B6C0841}"/>
                </a:ext>
              </a:extLst>
            </p:cNvPr>
            <p:cNvSpPr>
              <a:spLocks noChangeArrowheads="1"/>
            </p:cNvSpPr>
            <p:nvPr/>
          </p:nvSpPr>
          <p:spPr bwMode="auto">
            <a:xfrm>
              <a:off x="972"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A</a:t>
              </a:r>
              <a:endParaRPr kumimoji="1" lang="zh-CN" altLang="en-US" sz="2800" b="1" dirty="0">
                <a:latin typeface="Times New Roman" panose="02020603050405020304" pitchFamily="18" charset="0"/>
              </a:endParaRPr>
            </a:p>
          </p:txBody>
        </p:sp>
        <p:sp>
          <p:nvSpPr>
            <p:cNvPr id="95" name="Rectangle 6" descr="水滴">
              <a:extLst>
                <a:ext uri="{FF2B5EF4-FFF2-40B4-BE49-F238E27FC236}">
                  <a16:creationId xmlns:a16="http://schemas.microsoft.com/office/drawing/2014/main" id="{E5F14928-4327-4BA7-BD2F-894DD6542DAC}"/>
                </a:ext>
              </a:extLst>
            </p:cNvPr>
            <p:cNvSpPr>
              <a:spLocks noChangeArrowheads="1"/>
            </p:cNvSpPr>
            <p:nvPr/>
          </p:nvSpPr>
          <p:spPr bwMode="auto">
            <a:xfrm>
              <a:off x="916"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6" name="Rectangle 7" descr="水滴">
              <a:extLst>
                <a:ext uri="{FF2B5EF4-FFF2-40B4-BE49-F238E27FC236}">
                  <a16:creationId xmlns:a16="http://schemas.microsoft.com/office/drawing/2014/main" id="{A70E5EF9-7E01-4EBE-9257-B26A46C038AE}"/>
                </a:ext>
              </a:extLst>
            </p:cNvPr>
            <p:cNvSpPr>
              <a:spLocks noChangeArrowheads="1"/>
            </p:cNvSpPr>
            <p:nvPr/>
          </p:nvSpPr>
          <p:spPr bwMode="auto">
            <a:xfrm>
              <a:off x="1329"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B</a:t>
              </a:r>
              <a:endParaRPr kumimoji="1" lang="zh-CN" altLang="en-US" sz="2800" b="1">
                <a:latin typeface="Times New Roman" panose="02020603050405020304" pitchFamily="18" charset="0"/>
              </a:endParaRPr>
            </a:p>
          </p:txBody>
        </p:sp>
        <p:sp>
          <p:nvSpPr>
            <p:cNvPr id="97" name="Rectangle 8" descr="水滴">
              <a:extLst>
                <a:ext uri="{FF2B5EF4-FFF2-40B4-BE49-F238E27FC236}">
                  <a16:creationId xmlns:a16="http://schemas.microsoft.com/office/drawing/2014/main" id="{60385179-92FE-447E-BAC0-80930F4F92FC}"/>
                </a:ext>
              </a:extLst>
            </p:cNvPr>
            <p:cNvSpPr>
              <a:spLocks noChangeArrowheads="1"/>
            </p:cNvSpPr>
            <p:nvPr/>
          </p:nvSpPr>
          <p:spPr bwMode="auto">
            <a:xfrm>
              <a:off x="1273" y="3698"/>
              <a:ext cx="357"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8" name="Rectangle 9" descr="水滴">
              <a:extLst>
                <a:ext uri="{FF2B5EF4-FFF2-40B4-BE49-F238E27FC236}">
                  <a16:creationId xmlns:a16="http://schemas.microsoft.com/office/drawing/2014/main" id="{EA456A41-4542-46C3-8C2A-39208DA26E1C}"/>
                </a:ext>
              </a:extLst>
            </p:cNvPr>
            <p:cNvSpPr>
              <a:spLocks noChangeArrowheads="1"/>
            </p:cNvSpPr>
            <p:nvPr/>
          </p:nvSpPr>
          <p:spPr bwMode="auto">
            <a:xfrm>
              <a:off x="1686"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C</a:t>
              </a:r>
              <a:endParaRPr kumimoji="1" lang="zh-CN" altLang="en-US" sz="2800" b="1" dirty="0">
                <a:latin typeface="Times New Roman" panose="02020603050405020304" pitchFamily="18" charset="0"/>
              </a:endParaRPr>
            </a:p>
          </p:txBody>
        </p:sp>
        <p:sp>
          <p:nvSpPr>
            <p:cNvPr id="99" name="Rectangle 10" descr="水滴">
              <a:extLst>
                <a:ext uri="{FF2B5EF4-FFF2-40B4-BE49-F238E27FC236}">
                  <a16:creationId xmlns:a16="http://schemas.microsoft.com/office/drawing/2014/main" id="{5CF8668D-B416-46DF-9386-7FA6F2DE6292}"/>
                </a:ext>
              </a:extLst>
            </p:cNvPr>
            <p:cNvSpPr>
              <a:spLocks noChangeArrowheads="1"/>
            </p:cNvSpPr>
            <p:nvPr/>
          </p:nvSpPr>
          <p:spPr bwMode="auto">
            <a:xfrm>
              <a:off x="1630"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 name="Rectangle 12" descr="水滴">
              <a:extLst>
                <a:ext uri="{FF2B5EF4-FFF2-40B4-BE49-F238E27FC236}">
                  <a16:creationId xmlns:a16="http://schemas.microsoft.com/office/drawing/2014/main" id="{65859490-2E5F-4117-87DC-D31B684A0B28}"/>
                </a:ext>
              </a:extLst>
            </p:cNvPr>
            <p:cNvSpPr>
              <a:spLocks noChangeArrowheads="1"/>
            </p:cNvSpPr>
            <p:nvPr/>
          </p:nvSpPr>
          <p:spPr bwMode="auto">
            <a:xfrm>
              <a:off x="1988" y="3698"/>
              <a:ext cx="357" cy="332"/>
            </a:xfrm>
            <a:prstGeom prst="rect">
              <a:avLst/>
            </a:prstGeom>
            <a:noFill/>
            <a:ln w="7">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 name="Rectangle 13" descr="水滴">
              <a:extLst>
                <a:ext uri="{FF2B5EF4-FFF2-40B4-BE49-F238E27FC236}">
                  <a16:creationId xmlns:a16="http://schemas.microsoft.com/office/drawing/2014/main" id="{6614CE8F-4540-4FB3-99F9-A522FE4815C6}"/>
                </a:ext>
              </a:extLst>
            </p:cNvPr>
            <p:cNvSpPr>
              <a:spLocks noChangeArrowheads="1"/>
            </p:cNvSpPr>
            <p:nvPr/>
          </p:nvSpPr>
          <p:spPr bwMode="auto">
            <a:xfrm>
              <a:off x="2043" y="3696"/>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D</a:t>
              </a:r>
              <a:endParaRPr kumimoji="1" lang="zh-CN" altLang="en-US" sz="2800" b="1" dirty="0">
                <a:latin typeface="Times New Roman" panose="02020603050405020304" pitchFamily="18" charset="0"/>
              </a:endParaRPr>
            </a:p>
          </p:txBody>
        </p:sp>
        <p:sp>
          <p:nvSpPr>
            <p:cNvPr id="103" name="Rectangle 14" descr="水滴">
              <a:extLst>
                <a:ext uri="{FF2B5EF4-FFF2-40B4-BE49-F238E27FC236}">
                  <a16:creationId xmlns:a16="http://schemas.microsoft.com/office/drawing/2014/main" id="{34F437F2-35FC-4C49-A678-2F7779AB42AB}"/>
                </a:ext>
              </a:extLst>
            </p:cNvPr>
            <p:cNvSpPr>
              <a:spLocks noChangeArrowheads="1"/>
            </p:cNvSpPr>
            <p:nvPr/>
          </p:nvSpPr>
          <p:spPr bwMode="auto">
            <a:xfrm>
              <a:off x="2345"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4" name="Rectangle 15" descr="水滴">
              <a:extLst>
                <a:ext uri="{FF2B5EF4-FFF2-40B4-BE49-F238E27FC236}">
                  <a16:creationId xmlns:a16="http://schemas.microsoft.com/office/drawing/2014/main" id="{36B7A75B-A18D-4920-BD05-F000559BFD24}"/>
                </a:ext>
              </a:extLst>
            </p:cNvPr>
            <p:cNvSpPr>
              <a:spLocks noChangeArrowheads="1"/>
            </p:cNvSpPr>
            <p:nvPr/>
          </p:nvSpPr>
          <p:spPr bwMode="auto">
            <a:xfrm>
              <a:off x="2401"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E</a:t>
              </a:r>
              <a:endParaRPr kumimoji="1" lang="zh-CN" altLang="en-US" sz="2800" b="1" dirty="0">
                <a:latin typeface="Times New Roman" panose="02020603050405020304" pitchFamily="18" charset="0"/>
              </a:endParaRPr>
            </a:p>
          </p:txBody>
        </p:sp>
        <p:sp>
          <p:nvSpPr>
            <p:cNvPr id="105" name="Rectangle 16" descr="水滴">
              <a:extLst>
                <a:ext uri="{FF2B5EF4-FFF2-40B4-BE49-F238E27FC236}">
                  <a16:creationId xmlns:a16="http://schemas.microsoft.com/office/drawing/2014/main" id="{7626BDF4-48C8-4D4B-99A5-09F9CE30C6C9}"/>
                </a:ext>
              </a:extLst>
            </p:cNvPr>
            <p:cNvSpPr>
              <a:spLocks noChangeArrowheads="1"/>
            </p:cNvSpPr>
            <p:nvPr/>
          </p:nvSpPr>
          <p:spPr bwMode="auto">
            <a:xfrm>
              <a:off x="2703"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7" name="Rectangle 18" descr="水滴">
              <a:extLst>
                <a:ext uri="{FF2B5EF4-FFF2-40B4-BE49-F238E27FC236}">
                  <a16:creationId xmlns:a16="http://schemas.microsoft.com/office/drawing/2014/main" id="{169A369D-CBE9-4F7B-B2AB-A2ECC45B0873}"/>
                </a:ext>
              </a:extLst>
            </p:cNvPr>
            <p:cNvSpPr>
              <a:spLocks noChangeArrowheads="1"/>
            </p:cNvSpPr>
            <p:nvPr/>
          </p:nvSpPr>
          <p:spPr bwMode="auto">
            <a:xfrm>
              <a:off x="3060"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9" name="Rectangle 20" descr="水滴">
              <a:extLst>
                <a:ext uri="{FF2B5EF4-FFF2-40B4-BE49-F238E27FC236}">
                  <a16:creationId xmlns:a16="http://schemas.microsoft.com/office/drawing/2014/main" id="{4BB665E8-F631-4E6D-87AC-D325213113FB}"/>
                </a:ext>
              </a:extLst>
            </p:cNvPr>
            <p:cNvSpPr>
              <a:spLocks noChangeArrowheads="1"/>
            </p:cNvSpPr>
            <p:nvPr/>
          </p:nvSpPr>
          <p:spPr bwMode="auto">
            <a:xfrm>
              <a:off x="3418"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 name="Rectangle 22" descr="水滴">
              <a:extLst>
                <a:ext uri="{FF2B5EF4-FFF2-40B4-BE49-F238E27FC236}">
                  <a16:creationId xmlns:a16="http://schemas.microsoft.com/office/drawing/2014/main" id="{0B38F48E-7506-43C9-9A44-CECEE47D37C4}"/>
                </a:ext>
              </a:extLst>
            </p:cNvPr>
            <p:cNvSpPr>
              <a:spLocks noChangeArrowheads="1"/>
            </p:cNvSpPr>
            <p:nvPr/>
          </p:nvSpPr>
          <p:spPr bwMode="auto">
            <a:xfrm>
              <a:off x="3775" y="3698"/>
              <a:ext cx="359"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 name="Rectangle 23" descr="水滴">
              <a:extLst>
                <a:ext uri="{FF2B5EF4-FFF2-40B4-BE49-F238E27FC236}">
                  <a16:creationId xmlns:a16="http://schemas.microsoft.com/office/drawing/2014/main" id="{ACC98A6C-A0E1-469F-9811-5D773E906505}"/>
                </a:ext>
              </a:extLst>
            </p:cNvPr>
            <p:cNvSpPr>
              <a:spLocks noChangeArrowheads="1"/>
            </p:cNvSpPr>
            <p:nvPr/>
          </p:nvSpPr>
          <p:spPr bwMode="auto">
            <a:xfrm>
              <a:off x="2759" y="3687"/>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F</a:t>
              </a:r>
              <a:endParaRPr kumimoji="1" lang="zh-CN" altLang="en-US" sz="2800" b="1">
                <a:latin typeface="Times New Roman" panose="02020603050405020304" pitchFamily="18" charset="0"/>
              </a:endParaRPr>
            </a:p>
          </p:txBody>
        </p:sp>
        <p:sp>
          <p:nvSpPr>
            <p:cNvPr id="113" name="Rectangle 24" descr="水滴">
              <a:extLst>
                <a:ext uri="{FF2B5EF4-FFF2-40B4-BE49-F238E27FC236}">
                  <a16:creationId xmlns:a16="http://schemas.microsoft.com/office/drawing/2014/main" id="{E0868500-CB12-4F89-8ACC-4644283543EA}"/>
                </a:ext>
              </a:extLst>
            </p:cNvPr>
            <p:cNvSpPr>
              <a:spLocks noChangeArrowheads="1"/>
            </p:cNvSpPr>
            <p:nvPr/>
          </p:nvSpPr>
          <p:spPr bwMode="auto">
            <a:xfrm>
              <a:off x="4134"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 name="Rectangle 26" descr="水滴">
              <a:extLst>
                <a:ext uri="{FF2B5EF4-FFF2-40B4-BE49-F238E27FC236}">
                  <a16:creationId xmlns:a16="http://schemas.microsoft.com/office/drawing/2014/main" id="{997D74F7-2635-4911-AE21-C63C3A544DE0}"/>
                </a:ext>
              </a:extLst>
            </p:cNvPr>
            <p:cNvSpPr>
              <a:spLocks noChangeArrowheads="1"/>
            </p:cNvSpPr>
            <p:nvPr/>
          </p:nvSpPr>
          <p:spPr bwMode="auto">
            <a:xfrm>
              <a:off x="4491"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7" name="Rectangle 28" descr="水滴">
              <a:extLst>
                <a:ext uri="{FF2B5EF4-FFF2-40B4-BE49-F238E27FC236}">
                  <a16:creationId xmlns:a16="http://schemas.microsoft.com/office/drawing/2014/main" id="{3D34A153-D2B7-495F-B9DC-4882FBAC2B65}"/>
                </a:ext>
              </a:extLst>
            </p:cNvPr>
            <p:cNvSpPr>
              <a:spLocks noChangeArrowheads="1"/>
            </p:cNvSpPr>
            <p:nvPr/>
          </p:nvSpPr>
          <p:spPr bwMode="auto">
            <a:xfrm>
              <a:off x="4849"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8" name="Rectangle 29" descr="水滴">
              <a:extLst>
                <a:ext uri="{FF2B5EF4-FFF2-40B4-BE49-F238E27FC236}">
                  <a16:creationId xmlns:a16="http://schemas.microsoft.com/office/drawing/2014/main" id="{3E9E1071-21E2-408A-9821-6F8EACB65A7E}"/>
                </a:ext>
              </a:extLst>
            </p:cNvPr>
            <p:cNvSpPr>
              <a:spLocks noChangeArrowheads="1"/>
            </p:cNvSpPr>
            <p:nvPr/>
          </p:nvSpPr>
          <p:spPr bwMode="auto">
            <a:xfrm>
              <a:off x="3104" y="3687"/>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G</a:t>
              </a:r>
              <a:endParaRPr kumimoji="1" lang="zh-CN" altLang="en-US" sz="2800" b="1" dirty="0">
                <a:latin typeface="Times New Roman" panose="02020603050405020304" pitchFamily="18" charset="0"/>
              </a:endParaRPr>
            </a:p>
          </p:txBody>
        </p:sp>
        <p:sp>
          <p:nvSpPr>
            <p:cNvPr id="119" name="Rectangle 30" descr="水滴">
              <a:extLst>
                <a:ext uri="{FF2B5EF4-FFF2-40B4-BE49-F238E27FC236}">
                  <a16:creationId xmlns:a16="http://schemas.microsoft.com/office/drawing/2014/main" id="{D5184762-8F39-49D4-BAD5-31DFA5D35FE6}"/>
                </a:ext>
              </a:extLst>
            </p:cNvPr>
            <p:cNvSpPr>
              <a:spLocks noChangeArrowheads="1"/>
            </p:cNvSpPr>
            <p:nvPr/>
          </p:nvSpPr>
          <p:spPr bwMode="auto">
            <a:xfrm>
              <a:off x="5206"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0" name="Text Box 31">
              <a:extLst>
                <a:ext uri="{FF2B5EF4-FFF2-40B4-BE49-F238E27FC236}">
                  <a16:creationId xmlns:a16="http://schemas.microsoft.com/office/drawing/2014/main" id="{C1A7BE1A-3E05-4918-B6FA-1D28F9171910}"/>
                </a:ext>
              </a:extLst>
            </p:cNvPr>
            <p:cNvSpPr txBox="1">
              <a:spLocks noChangeArrowheads="1"/>
            </p:cNvSpPr>
            <p:nvPr/>
          </p:nvSpPr>
          <p:spPr bwMode="auto">
            <a:xfrm>
              <a:off x="66" y="3399"/>
              <a:ext cx="550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000" b="1" dirty="0">
                  <a:effectLst>
                    <a:outerShdw blurRad="38100" dist="38100" dir="2700000" algn="tl">
                      <a:srgbClr val="C0C0C0"/>
                    </a:outerShdw>
                  </a:effectLst>
                  <a:latin typeface="Times New Roman" pitchFamily="18" charset="0"/>
                </a:rPr>
                <a:t>    数组下标   </a:t>
              </a:r>
              <a:r>
                <a:rPr lang="zh-CN" altLang="en-US" sz="2400" b="1" dirty="0">
                  <a:effectLst>
                    <a:outerShdw blurRad="38100" dist="38100" dir="2700000" algn="tl">
                      <a:srgbClr val="C0C0C0"/>
                    </a:outerShdw>
                  </a:effectLst>
                  <a:latin typeface="Times New Roman" pitchFamily="18" charset="0"/>
                </a:rPr>
                <a:t>1      2     3     4      5      6     7     8      9    10   11    12   13</a:t>
              </a:r>
            </a:p>
          </p:txBody>
        </p:sp>
        <p:sp>
          <p:nvSpPr>
            <p:cNvPr id="121" name="Rectangle 29" descr="水滴">
              <a:extLst>
                <a:ext uri="{FF2B5EF4-FFF2-40B4-BE49-F238E27FC236}">
                  <a16:creationId xmlns:a16="http://schemas.microsoft.com/office/drawing/2014/main" id="{2E52D1B7-9F3B-4119-A1F3-59B253239532}"/>
                </a:ext>
              </a:extLst>
            </p:cNvPr>
            <p:cNvSpPr>
              <a:spLocks noChangeArrowheads="1"/>
            </p:cNvSpPr>
            <p:nvPr/>
          </p:nvSpPr>
          <p:spPr bwMode="auto">
            <a:xfrm>
              <a:off x="3458" y="3696"/>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H</a:t>
              </a:r>
              <a:endParaRPr kumimoji="1" lang="zh-CN" altLang="en-US" sz="2800" b="1" dirty="0">
                <a:latin typeface="Times New Roman" panose="02020603050405020304" pitchFamily="18" charset="0"/>
              </a:endParaRPr>
            </a:p>
          </p:txBody>
        </p:sp>
        <p:sp>
          <p:nvSpPr>
            <p:cNvPr id="122" name="Rectangle 29" descr="水滴">
              <a:extLst>
                <a:ext uri="{FF2B5EF4-FFF2-40B4-BE49-F238E27FC236}">
                  <a16:creationId xmlns:a16="http://schemas.microsoft.com/office/drawing/2014/main" id="{96B5967D-AC5B-4DB4-8894-7EFA099E9779}"/>
                </a:ext>
              </a:extLst>
            </p:cNvPr>
            <p:cNvSpPr>
              <a:spLocks noChangeArrowheads="1"/>
            </p:cNvSpPr>
            <p:nvPr/>
          </p:nvSpPr>
          <p:spPr bwMode="auto">
            <a:xfrm>
              <a:off x="3797" y="3687"/>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I</a:t>
              </a:r>
              <a:endParaRPr kumimoji="1" lang="zh-CN" altLang="en-US" sz="2800" b="1" dirty="0">
                <a:latin typeface="Times New Roman" panose="02020603050405020304" pitchFamily="18" charset="0"/>
              </a:endParaRPr>
            </a:p>
          </p:txBody>
        </p:sp>
        <p:sp>
          <p:nvSpPr>
            <p:cNvPr id="123" name="Rectangle 29" descr="水滴">
              <a:extLst>
                <a:ext uri="{FF2B5EF4-FFF2-40B4-BE49-F238E27FC236}">
                  <a16:creationId xmlns:a16="http://schemas.microsoft.com/office/drawing/2014/main" id="{26322472-7711-4F3F-B485-9563A86AA211}"/>
                </a:ext>
              </a:extLst>
            </p:cNvPr>
            <p:cNvSpPr>
              <a:spLocks noChangeArrowheads="1"/>
            </p:cNvSpPr>
            <p:nvPr/>
          </p:nvSpPr>
          <p:spPr bwMode="auto">
            <a:xfrm>
              <a:off x="4152" y="3687"/>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J</a:t>
              </a:r>
              <a:endParaRPr kumimoji="1" lang="zh-CN" altLang="en-US" sz="2800" b="1" dirty="0">
                <a:latin typeface="Times New Roman" panose="02020603050405020304" pitchFamily="18" charset="0"/>
              </a:endParaRPr>
            </a:p>
          </p:txBody>
        </p:sp>
      </p:grpSp>
    </p:spTree>
    <p:extLst>
      <p:ext uri="{BB962C8B-B14F-4D97-AF65-F5344CB8AC3E}">
        <p14:creationId xmlns:p14="http://schemas.microsoft.com/office/powerpoint/2010/main" val="1598144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49" name="Rectangle 3">
            <a:extLst>
              <a:ext uri="{FF2B5EF4-FFF2-40B4-BE49-F238E27FC236}">
                <a16:creationId xmlns:a16="http://schemas.microsoft.com/office/drawing/2014/main" id="{8CAAACCB-3CC4-40A9-95CD-22810572ED67}"/>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对于一般二叉树而言，如何利用完全二叉树的编码规则来存储数据呢？</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Group 33">
            <a:extLst>
              <a:ext uri="{FF2B5EF4-FFF2-40B4-BE49-F238E27FC236}">
                <a16:creationId xmlns:a16="http://schemas.microsoft.com/office/drawing/2014/main" id="{24883944-323D-43F4-942F-340A9389089A}"/>
              </a:ext>
            </a:extLst>
          </p:cNvPr>
          <p:cNvGrpSpPr>
            <a:grpSpLocks/>
          </p:cNvGrpSpPr>
          <p:nvPr/>
        </p:nvGrpSpPr>
        <p:grpSpPr bwMode="auto">
          <a:xfrm>
            <a:off x="1665288" y="3221038"/>
            <a:ext cx="3113087" cy="2662237"/>
            <a:chOff x="710" y="981"/>
            <a:chExt cx="1961" cy="1677"/>
          </a:xfrm>
        </p:grpSpPr>
        <p:sp>
          <p:nvSpPr>
            <p:cNvPr id="51" name="Text Box 34">
              <a:extLst>
                <a:ext uri="{FF2B5EF4-FFF2-40B4-BE49-F238E27FC236}">
                  <a16:creationId xmlns:a16="http://schemas.microsoft.com/office/drawing/2014/main" id="{86D774B8-D6F5-41EF-95E4-CB0E5146AFD5}"/>
                </a:ext>
              </a:extLst>
            </p:cNvPr>
            <p:cNvSpPr txBox="1">
              <a:spLocks noChangeArrowheads="1"/>
            </p:cNvSpPr>
            <p:nvPr/>
          </p:nvSpPr>
          <p:spPr bwMode="auto">
            <a:xfrm>
              <a:off x="710" y="981"/>
              <a:ext cx="1961" cy="1677"/>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p:txBody>
        </p:sp>
        <p:sp>
          <p:nvSpPr>
            <p:cNvPr id="52" name="Oval 35">
              <a:extLst>
                <a:ext uri="{FF2B5EF4-FFF2-40B4-BE49-F238E27FC236}">
                  <a16:creationId xmlns:a16="http://schemas.microsoft.com/office/drawing/2014/main" id="{659813E3-A83E-417B-8675-BE5726B6366B}"/>
                </a:ext>
              </a:extLst>
            </p:cNvPr>
            <p:cNvSpPr>
              <a:spLocks noChangeArrowheads="1"/>
            </p:cNvSpPr>
            <p:nvPr/>
          </p:nvSpPr>
          <p:spPr bwMode="auto">
            <a:xfrm>
              <a:off x="1578" y="1000"/>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53" name="Line 36">
              <a:extLst>
                <a:ext uri="{FF2B5EF4-FFF2-40B4-BE49-F238E27FC236}">
                  <a16:creationId xmlns:a16="http://schemas.microsoft.com/office/drawing/2014/main" id="{F74C3247-F047-4CAD-A0B0-D81926577301}"/>
                </a:ext>
              </a:extLst>
            </p:cNvPr>
            <p:cNvSpPr>
              <a:spLocks noChangeShapeType="1"/>
            </p:cNvSpPr>
            <p:nvPr/>
          </p:nvSpPr>
          <p:spPr bwMode="auto">
            <a:xfrm flipH="1">
              <a:off x="951" y="1151"/>
              <a:ext cx="627" cy="31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4" name="Freeform 37">
              <a:extLst>
                <a:ext uri="{FF2B5EF4-FFF2-40B4-BE49-F238E27FC236}">
                  <a16:creationId xmlns:a16="http://schemas.microsoft.com/office/drawing/2014/main" id="{D9CB5144-FC5C-4E79-A03A-4FDF4B5FC8A9}"/>
                </a:ext>
              </a:extLst>
            </p:cNvPr>
            <p:cNvSpPr>
              <a:spLocks/>
            </p:cNvSpPr>
            <p:nvPr/>
          </p:nvSpPr>
          <p:spPr bwMode="auto">
            <a:xfrm>
              <a:off x="1789" y="1122"/>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5" name="Freeform 38">
              <a:extLst>
                <a:ext uri="{FF2B5EF4-FFF2-40B4-BE49-F238E27FC236}">
                  <a16:creationId xmlns:a16="http://schemas.microsoft.com/office/drawing/2014/main" id="{B0BA274E-2FF8-4F1D-8EB6-D02834CB30F1}"/>
                </a:ext>
              </a:extLst>
            </p:cNvPr>
            <p:cNvSpPr>
              <a:spLocks/>
            </p:cNvSpPr>
            <p:nvPr/>
          </p:nvSpPr>
          <p:spPr bwMode="auto">
            <a:xfrm>
              <a:off x="967" y="1638"/>
              <a:ext cx="207" cy="272"/>
            </a:xfrm>
            <a:custGeom>
              <a:avLst/>
              <a:gdLst>
                <a:gd name="T0" fmla="*/ 0 w 222"/>
                <a:gd name="T1" fmla="*/ 0 h 421"/>
                <a:gd name="T2" fmla="*/ 26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6" name="Freeform 39">
              <a:extLst>
                <a:ext uri="{FF2B5EF4-FFF2-40B4-BE49-F238E27FC236}">
                  <a16:creationId xmlns:a16="http://schemas.microsoft.com/office/drawing/2014/main" id="{0B500D6F-701A-4DF2-926E-C19B8AD98B9F}"/>
                </a:ext>
              </a:extLst>
            </p:cNvPr>
            <p:cNvSpPr>
              <a:spLocks/>
            </p:cNvSpPr>
            <p:nvPr/>
          </p:nvSpPr>
          <p:spPr bwMode="auto">
            <a:xfrm>
              <a:off x="2202" y="1612"/>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7" name="Line 40">
              <a:extLst>
                <a:ext uri="{FF2B5EF4-FFF2-40B4-BE49-F238E27FC236}">
                  <a16:creationId xmlns:a16="http://schemas.microsoft.com/office/drawing/2014/main" id="{303FA1D4-FA42-49FE-BCEE-AC74C7AFF3D9}"/>
                </a:ext>
              </a:extLst>
            </p:cNvPr>
            <p:cNvSpPr>
              <a:spLocks noChangeShapeType="1"/>
            </p:cNvSpPr>
            <p:nvPr/>
          </p:nvSpPr>
          <p:spPr bwMode="auto">
            <a:xfrm flipH="1">
              <a:off x="1064" y="2114"/>
              <a:ext cx="108" cy="25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8" name="Oval 41">
              <a:extLst>
                <a:ext uri="{FF2B5EF4-FFF2-40B4-BE49-F238E27FC236}">
                  <a16:creationId xmlns:a16="http://schemas.microsoft.com/office/drawing/2014/main" id="{4B4A53DE-92AF-41D6-84A3-1333AFD9A07E}"/>
                </a:ext>
              </a:extLst>
            </p:cNvPr>
            <p:cNvSpPr>
              <a:spLocks noChangeArrowheads="1"/>
            </p:cNvSpPr>
            <p:nvPr/>
          </p:nvSpPr>
          <p:spPr bwMode="auto">
            <a:xfrm>
              <a:off x="769" y="141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59" name="Oval 42">
              <a:extLst>
                <a:ext uri="{FF2B5EF4-FFF2-40B4-BE49-F238E27FC236}">
                  <a16:creationId xmlns:a16="http://schemas.microsoft.com/office/drawing/2014/main" id="{7929B75F-C015-4496-A4F3-F3339C1F71A6}"/>
                </a:ext>
              </a:extLst>
            </p:cNvPr>
            <p:cNvSpPr>
              <a:spLocks noChangeArrowheads="1"/>
            </p:cNvSpPr>
            <p:nvPr/>
          </p:nvSpPr>
          <p:spPr bwMode="auto">
            <a:xfrm>
              <a:off x="2320" y="141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60" name="Oval 43">
              <a:extLst>
                <a:ext uri="{FF2B5EF4-FFF2-40B4-BE49-F238E27FC236}">
                  <a16:creationId xmlns:a16="http://schemas.microsoft.com/office/drawing/2014/main" id="{949099AF-316F-4580-9FF1-640DF45DD110}"/>
                </a:ext>
              </a:extLst>
            </p:cNvPr>
            <p:cNvSpPr>
              <a:spLocks noChangeArrowheads="1"/>
            </p:cNvSpPr>
            <p:nvPr/>
          </p:nvSpPr>
          <p:spPr bwMode="auto">
            <a:xfrm>
              <a:off x="1076" y="1883"/>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61" name="Oval 44">
              <a:extLst>
                <a:ext uri="{FF2B5EF4-FFF2-40B4-BE49-F238E27FC236}">
                  <a16:creationId xmlns:a16="http://schemas.microsoft.com/office/drawing/2014/main" id="{5B1FE27A-B5B6-4FFC-8775-65C970086CBB}"/>
                </a:ext>
              </a:extLst>
            </p:cNvPr>
            <p:cNvSpPr>
              <a:spLocks noChangeArrowheads="1"/>
            </p:cNvSpPr>
            <p:nvPr/>
          </p:nvSpPr>
          <p:spPr bwMode="auto">
            <a:xfrm>
              <a:off x="2033" y="188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dirty="0">
                  <a:solidFill>
                    <a:srgbClr val="FFFF99"/>
                  </a:solidFill>
                  <a:latin typeface="Times New Roman" pitchFamily="18" charset="0"/>
                  <a:ea typeface="华文行楷" pitchFamily="2" charset="-122"/>
                </a:rPr>
                <a:t>E</a:t>
              </a:r>
            </a:p>
          </p:txBody>
        </p:sp>
        <p:sp>
          <p:nvSpPr>
            <p:cNvPr id="62" name="Oval 45">
              <a:extLst>
                <a:ext uri="{FF2B5EF4-FFF2-40B4-BE49-F238E27FC236}">
                  <a16:creationId xmlns:a16="http://schemas.microsoft.com/office/drawing/2014/main" id="{3E12B435-02A3-44F7-8C13-976E140EDA0C}"/>
                </a:ext>
              </a:extLst>
            </p:cNvPr>
            <p:cNvSpPr>
              <a:spLocks noChangeArrowheads="1"/>
            </p:cNvSpPr>
            <p:nvPr/>
          </p:nvSpPr>
          <p:spPr bwMode="auto">
            <a:xfrm>
              <a:off x="2286" y="235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63" name="Oval 46">
              <a:extLst>
                <a:ext uri="{FF2B5EF4-FFF2-40B4-BE49-F238E27FC236}">
                  <a16:creationId xmlns:a16="http://schemas.microsoft.com/office/drawing/2014/main" id="{96613714-75AA-425B-A7A8-E9D55B597515}"/>
                </a:ext>
              </a:extLst>
            </p:cNvPr>
            <p:cNvSpPr>
              <a:spLocks noChangeArrowheads="1"/>
            </p:cNvSpPr>
            <p:nvPr/>
          </p:nvSpPr>
          <p:spPr bwMode="auto">
            <a:xfrm>
              <a:off x="892" y="236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dirty="0">
                  <a:solidFill>
                    <a:srgbClr val="FFFF99"/>
                  </a:solidFill>
                  <a:latin typeface="Times New Roman" pitchFamily="18" charset="0"/>
                  <a:ea typeface="华文行楷" pitchFamily="2" charset="-122"/>
                </a:rPr>
                <a:t>F</a:t>
              </a:r>
            </a:p>
          </p:txBody>
        </p:sp>
        <p:sp>
          <p:nvSpPr>
            <p:cNvPr id="64" name="Line 47">
              <a:extLst>
                <a:ext uri="{FF2B5EF4-FFF2-40B4-BE49-F238E27FC236}">
                  <a16:creationId xmlns:a16="http://schemas.microsoft.com/office/drawing/2014/main" id="{7A999A73-98B5-4766-A4B4-0830F0406CEB}"/>
                </a:ext>
              </a:extLst>
            </p:cNvPr>
            <p:cNvSpPr>
              <a:spLocks noChangeShapeType="1"/>
            </p:cNvSpPr>
            <p:nvPr/>
          </p:nvSpPr>
          <p:spPr bwMode="auto">
            <a:xfrm>
              <a:off x="2206" y="2123"/>
              <a:ext cx="163" cy="25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grpSp>
    </p:spTree>
    <p:extLst>
      <p:ext uri="{BB962C8B-B14F-4D97-AF65-F5344CB8AC3E}">
        <p14:creationId xmlns:p14="http://schemas.microsoft.com/office/powerpoint/2010/main" val="351255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zh-CN" altLang="en-US" sz="2800" kern="1200" dirty="0">
                <a:solidFill>
                  <a:srgbClr val="002060"/>
                </a:solidFill>
                <a:effectLst>
                  <a:outerShdw blurRad="38100" dist="38100" dir="2700000" algn="tl">
                    <a:srgbClr val="C0C0C0"/>
                  </a:outerShdw>
                </a:effectLst>
                <a:cs typeface="+mn-cs"/>
              </a:rPr>
              <a:t>问题</a:t>
            </a:r>
            <a:r>
              <a:rPr lang="en-US" altLang="zh-CN" sz="2800" kern="1200" dirty="0">
                <a:solidFill>
                  <a:srgbClr val="002060"/>
                </a:solidFill>
                <a:effectLst>
                  <a:outerShdw blurRad="38100" dist="38100" dir="2700000" algn="tl">
                    <a:srgbClr val="C0C0C0"/>
                  </a:outerShdw>
                </a:effectLst>
                <a:cs typeface="+mn-cs"/>
              </a:rPr>
              <a:t>3</a:t>
            </a:r>
            <a:r>
              <a:rPr lang="zh-CN" altLang="en-US" sz="2800" kern="1200" dirty="0">
                <a:solidFill>
                  <a:srgbClr val="002060"/>
                </a:solidFill>
                <a:effectLst>
                  <a:outerShdw blurRad="38100" dist="38100" dir="2700000" algn="tl">
                    <a:srgbClr val="C0C0C0"/>
                  </a:outerShdw>
                </a:effectLst>
                <a:cs typeface="+mn-cs"/>
              </a:rPr>
              <a:t>：</a:t>
            </a:r>
            <a:r>
              <a:rPr lang="en-US" altLang="zh-CN" sz="2800" kern="1200" dirty="0">
                <a:solidFill>
                  <a:srgbClr val="002060"/>
                </a:solidFill>
                <a:effectLst>
                  <a:outerShdw blurRad="38100" dist="38100" dir="2700000" algn="tl">
                    <a:srgbClr val="C0C0C0"/>
                  </a:outerShdw>
                </a:effectLst>
                <a:cs typeface="+mn-cs"/>
              </a:rPr>
              <a:t>DNS</a:t>
            </a:r>
          </a:p>
        </p:txBody>
      </p:sp>
      <p:pic>
        <p:nvPicPr>
          <p:cNvPr id="6" name="图片 2">
            <a:extLst>
              <a:ext uri="{FF2B5EF4-FFF2-40B4-BE49-F238E27FC236}">
                <a16:creationId xmlns:a16="http://schemas.microsoft.com/office/drawing/2014/main" id="{93CDEAD2-15C4-4698-96DB-B9DE42DA93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8007" y="2108640"/>
            <a:ext cx="6381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009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grpSp>
        <p:nvGrpSpPr>
          <p:cNvPr id="4" name="Group 3">
            <a:extLst>
              <a:ext uri="{FF2B5EF4-FFF2-40B4-BE49-F238E27FC236}">
                <a16:creationId xmlns:a16="http://schemas.microsoft.com/office/drawing/2014/main" id="{DB4F79C3-3FE6-4D1A-808A-975064F5E1E9}"/>
              </a:ext>
            </a:extLst>
          </p:cNvPr>
          <p:cNvGrpSpPr>
            <a:grpSpLocks/>
          </p:cNvGrpSpPr>
          <p:nvPr/>
        </p:nvGrpSpPr>
        <p:grpSpPr bwMode="auto">
          <a:xfrm>
            <a:off x="-170761" y="5043373"/>
            <a:ext cx="8734425" cy="1004887"/>
            <a:chOff x="66" y="3399"/>
            <a:chExt cx="5502" cy="633"/>
          </a:xfrm>
        </p:grpSpPr>
        <p:sp>
          <p:nvSpPr>
            <p:cNvPr id="5" name="Rectangle 4">
              <a:extLst>
                <a:ext uri="{FF2B5EF4-FFF2-40B4-BE49-F238E27FC236}">
                  <a16:creationId xmlns:a16="http://schemas.microsoft.com/office/drawing/2014/main" id="{99A5E194-897B-4747-879B-37B0737E37D2}"/>
                </a:ext>
              </a:extLst>
            </p:cNvPr>
            <p:cNvSpPr>
              <a:spLocks noChangeArrowheads="1"/>
            </p:cNvSpPr>
            <p:nvPr/>
          </p:nvSpPr>
          <p:spPr bwMode="auto">
            <a:xfrm>
              <a:off x="912" y="3696"/>
              <a:ext cx="4656" cy="336"/>
            </a:xfrm>
            <a:prstGeom prst="rect">
              <a:avLst/>
            </a:prstGeom>
            <a:no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 name="Rectangle 5" descr="水滴">
              <a:extLst>
                <a:ext uri="{FF2B5EF4-FFF2-40B4-BE49-F238E27FC236}">
                  <a16:creationId xmlns:a16="http://schemas.microsoft.com/office/drawing/2014/main" id="{7E828D2D-4B95-4E57-A5CC-938C8CC5EF7D}"/>
                </a:ext>
              </a:extLst>
            </p:cNvPr>
            <p:cNvSpPr>
              <a:spLocks noChangeArrowheads="1"/>
            </p:cNvSpPr>
            <p:nvPr/>
          </p:nvSpPr>
          <p:spPr bwMode="auto">
            <a:xfrm>
              <a:off x="972"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dirty="0">
                  <a:latin typeface="Times New Roman" panose="02020603050405020304" pitchFamily="18" charset="0"/>
                </a:rPr>
                <a:t>A</a:t>
              </a:r>
              <a:endParaRPr kumimoji="1" lang="zh-CN" altLang="en-US" sz="2800" b="1" dirty="0">
                <a:latin typeface="Times New Roman" panose="02020603050405020304" pitchFamily="18" charset="0"/>
              </a:endParaRPr>
            </a:p>
          </p:txBody>
        </p:sp>
        <p:sp>
          <p:nvSpPr>
            <p:cNvPr id="7" name="Rectangle 6" descr="水滴">
              <a:extLst>
                <a:ext uri="{FF2B5EF4-FFF2-40B4-BE49-F238E27FC236}">
                  <a16:creationId xmlns:a16="http://schemas.microsoft.com/office/drawing/2014/main" id="{2A9164F6-473F-4596-95EF-DD5B09A18434}"/>
                </a:ext>
              </a:extLst>
            </p:cNvPr>
            <p:cNvSpPr>
              <a:spLocks noChangeArrowheads="1"/>
            </p:cNvSpPr>
            <p:nvPr/>
          </p:nvSpPr>
          <p:spPr bwMode="auto">
            <a:xfrm>
              <a:off x="916"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 name="Rectangle 7" descr="水滴">
              <a:extLst>
                <a:ext uri="{FF2B5EF4-FFF2-40B4-BE49-F238E27FC236}">
                  <a16:creationId xmlns:a16="http://schemas.microsoft.com/office/drawing/2014/main" id="{F5916055-4696-48EC-A265-CCC4A71761EE}"/>
                </a:ext>
              </a:extLst>
            </p:cNvPr>
            <p:cNvSpPr>
              <a:spLocks noChangeArrowheads="1"/>
            </p:cNvSpPr>
            <p:nvPr/>
          </p:nvSpPr>
          <p:spPr bwMode="auto">
            <a:xfrm>
              <a:off x="1329"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B</a:t>
              </a:r>
              <a:endParaRPr kumimoji="1" lang="zh-CN" altLang="en-US" sz="2800" b="1">
                <a:latin typeface="Times New Roman" panose="02020603050405020304" pitchFamily="18" charset="0"/>
              </a:endParaRPr>
            </a:p>
          </p:txBody>
        </p:sp>
        <p:sp>
          <p:nvSpPr>
            <p:cNvPr id="9" name="Rectangle 8" descr="水滴">
              <a:extLst>
                <a:ext uri="{FF2B5EF4-FFF2-40B4-BE49-F238E27FC236}">
                  <a16:creationId xmlns:a16="http://schemas.microsoft.com/office/drawing/2014/main" id="{AD282A52-96BB-493B-9880-9E3116241F6F}"/>
                </a:ext>
              </a:extLst>
            </p:cNvPr>
            <p:cNvSpPr>
              <a:spLocks noChangeArrowheads="1"/>
            </p:cNvSpPr>
            <p:nvPr/>
          </p:nvSpPr>
          <p:spPr bwMode="auto">
            <a:xfrm>
              <a:off x="1273" y="3698"/>
              <a:ext cx="357"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Rectangle 9" descr="水滴">
              <a:extLst>
                <a:ext uri="{FF2B5EF4-FFF2-40B4-BE49-F238E27FC236}">
                  <a16:creationId xmlns:a16="http://schemas.microsoft.com/office/drawing/2014/main" id="{7C0EB964-C19D-4EAC-9D4D-7987577A0274}"/>
                </a:ext>
              </a:extLst>
            </p:cNvPr>
            <p:cNvSpPr>
              <a:spLocks noChangeArrowheads="1"/>
            </p:cNvSpPr>
            <p:nvPr/>
          </p:nvSpPr>
          <p:spPr bwMode="auto">
            <a:xfrm>
              <a:off x="1686"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C</a:t>
              </a:r>
              <a:endParaRPr kumimoji="1" lang="zh-CN" altLang="en-US" sz="2800" b="1">
                <a:latin typeface="Times New Roman" panose="02020603050405020304" pitchFamily="18" charset="0"/>
              </a:endParaRPr>
            </a:p>
          </p:txBody>
        </p:sp>
        <p:sp>
          <p:nvSpPr>
            <p:cNvPr id="11" name="Rectangle 10" descr="水滴">
              <a:extLst>
                <a:ext uri="{FF2B5EF4-FFF2-40B4-BE49-F238E27FC236}">
                  <a16:creationId xmlns:a16="http://schemas.microsoft.com/office/drawing/2014/main" id="{83C1ADCF-984D-4306-AE63-1A4FD887BAF4}"/>
                </a:ext>
              </a:extLst>
            </p:cNvPr>
            <p:cNvSpPr>
              <a:spLocks noChangeArrowheads="1"/>
            </p:cNvSpPr>
            <p:nvPr/>
          </p:nvSpPr>
          <p:spPr bwMode="auto">
            <a:xfrm>
              <a:off x="1630"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 name="Rectangle 11" descr="水滴">
              <a:extLst>
                <a:ext uri="{FF2B5EF4-FFF2-40B4-BE49-F238E27FC236}">
                  <a16:creationId xmlns:a16="http://schemas.microsoft.com/office/drawing/2014/main" id="{96E6FDB8-5897-414A-9713-10A09A75FD3C}"/>
                </a:ext>
              </a:extLst>
            </p:cNvPr>
            <p:cNvSpPr>
              <a:spLocks noChangeArrowheads="1"/>
            </p:cNvSpPr>
            <p:nvPr/>
          </p:nvSpPr>
          <p:spPr bwMode="auto">
            <a:xfrm>
              <a:off x="2044"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p:txBody>
        </p:sp>
        <p:sp>
          <p:nvSpPr>
            <p:cNvPr id="13" name="Rectangle 12" descr="水滴">
              <a:extLst>
                <a:ext uri="{FF2B5EF4-FFF2-40B4-BE49-F238E27FC236}">
                  <a16:creationId xmlns:a16="http://schemas.microsoft.com/office/drawing/2014/main" id="{665CCD49-8E14-4F96-A229-751A1F81BB20}"/>
                </a:ext>
              </a:extLst>
            </p:cNvPr>
            <p:cNvSpPr>
              <a:spLocks noChangeArrowheads="1"/>
            </p:cNvSpPr>
            <p:nvPr/>
          </p:nvSpPr>
          <p:spPr bwMode="auto">
            <a:xfrm>
              <a:off x="1988" y="3698"/>
              <a:ext cx="357" cy="332"/>
            </a:xfrm>
            <a:prstGeom prst="rect">
              <a:avLst/>
            </a:prstGeom>
            <a:noFill/>
            <a:ln w="7">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Rectangle 13" descr="水滴">
              <a:extLst>
                <a:ext uri="{FF2B5EF4-FFF2-40B4-BE49-F238E27FC236}">
                  <a16:creationId xmlns:a16="http://schemas.microsoft.com/office/drawing/2014/main" id="{ECEF312F-0EBE-48D9-8F9F-8873CF13F7BE}"/>
                </a:ext>
              </a:extLst>
            </p:cNvPr>
            <p:cNvSpPr>
              <a:spLocks noChangeArrowheads="1"/>
            </p:cNvSpPr>
            <p:nvPr/>
          </p:nvSpPr>
          <p:spPr bwMode="auto">
            <a:xfrm>
              <a:off x="2401"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D</a:t>
              </a:r>
              <a:endParaRPr kumimoji="1" lang="zh-CN" altLang="en-US" sz="2800" b="1">
                <a:latin typeface="Times New Roman" panose="02020603050405020304" pitchFamily="18" charset="0"/>
              </a:endParaRPr>
            </a:p>
          </p:txBody>
        </p:sp>
        <p:sp>
          <p:nvSpPr>
            <p:cNvPr id="15" name="Rectangle 14" descr="水滴">
              <a:extLst>
                <a:ext uri="{FF2B5EF4-FFF2-40B4-BE49-F238E27FC236}">
                  <a16:creationId xmlns:a16="http://schemas.microsoft.com/office/drawing/2014/main" id="{A616FD15-B846-4442-9278-718003C1CCE4}"/>
                </a:ext>
              </a:extLst>
            </p:cNvPr>
            <p:cNvSpPr>
              <a:spLocks noChangeArrowheads="1"/>
            </p:cNvSpPr>
            <p:nvPr/>
          </p:nvSpPr>
          <p:spPr bwMode="auto">
            <a:xfrm>
              <a:off x="2345"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 name="Rectangle 15" descr="水滴">
              <a:extLst>
                <a:ext uri="{FF2B5EF4-FFF2-40B4-BE49-F238E27FC236}">
                  <a16:creationId xmlns:a16="http://schemas.microsoft.com/office/drawing/2014/main" id="{6193960D-4503-4CF2-A4D7-851662EAC3E4}"/>
                </a:ext>
              </a:extLst>
            </p:cNvPr>
            <p:cNvSpPr>
              <a:spLocks noChangeArrowheads="1"/>
            </p:cNvSpPr>
            <p:nvPr/>
          </p:nvSpPr>
          <p:spPr bwMode="auto">
            <a:xfrm>
              <a:off x="2759"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E</a:t>
              </a:r>
              <a:endParaRPr kumimoji="1" lang="zh-CN" altLang="en-US" sz="2800" b="1">
                <a:latin typeface="Times New Roman" panose="02020603050405020304" pitchFamily="18" charset="0"/>
              </a:endParaRPr>
            </a:p>
          </p:txBody>
        </p:sp>
        <p:sp>
          <p:nvSpPr>
            <p:cNvPr id="17" name="Rectangle 16" descr="水滴">
              <a:extLst>
                <a:ext uri="{FF2B5EF4-FFF2-40B4-BE49-F238E27FC236}">
                  <a16:creationId xmlns:a16="http://schemas.microsoft.com/office/drawing/2014/main" id="{521BC776-F90D-4A71-9ECF-4E32D48728FE}"/>
                </a:ext>
              </a:extLst>
            </p:cNvPr>
            <p:cNvSpPr>
              <a:spLocks noChangeArrowheads="1"/>
            </p:cNvSpPr>
            <p:nvPr/>
          </p:nvSpPr>
          <p:spPr bwMode="auto">
            <a:xfrm>
              <a:off x="2703"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 name="Rectangle 17" descr="水滴">
              <a:extLst>
                <a:ext uri="{FF2B5EF4-FFF2-40B4-BE49-F238E27FC236}">
                  <a16:creationId xmlns:a16="http://schemas.microsoft.com/office/drawing/2014/main" id="{99217014-D570-4118-BA7F-08A485F345D4}"/>
                </a:ext>
              </a:extLst>
            </p:cNvPr>
            <p:cNvSpPr>
              <a:spLocks noChangeArrowheads="1"/>
            </p:cNvSpPr>
            <p:nvPr/>
          </p:nvSpPr>
          <p:spPr bwMode="auto">
            <a:xfrm>
              <a:off x="3116"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a:p>
              <a:pPr algn="just">
                <a:spcBef>
                  <a:spcPct val="0"/>
                </a:spcBef>
                <a:buClrTx/>
                <a:buSzTx/>
                <a:buFontTx/>
                <a:buNone/>
              </a:pPr>
              <a:endParaRPr kumimoji="1" lang="zh-CN" altLang="en-US" sz="2800" b="1">
                <a:latin typeface="Times New Roman" panose="02020603050405020304" pitchFamily="18" charset="0"/>
              </a:endParaRPr>
            </a:p>
          </p:txBody>
        </p:sp>
        <p:sp>
          <p:nvSpPr>
            <p:cNvPr id="19" name="Rectangle 18" descr="水滴">
              <a:extLst>
                <a:ext uri="{FF2B5EF4-FFF2-40B4-BE49-F238E27FC236}">
                  <a16:creationId xmlns:a16="http://schemas.microsoft.com/office/drawing/2014/main" id="{EC33F1E4-0169-496C-AD26-9C97BBD00EDF}"/>
                </a:ext>
              </a:extLst>
            </p:cNvPr>
            <p:cNvSpPr>
              <a:spLocks noChangeArrowheads="1"/>
            </p:cNvSpPr>
            <p:nvPr/>
          </p:nvSpPr>
          <p:spPr bwMode="auto">
            <a:xfrm>
              <a:off x="3060"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 name="Rectangle 19" descr="水滴">
              <a:extLst>
                <a:ext uri="{FF2B5EF4-FFF2-40B4-BE49-F238E27FC236}">
                  <a16:creationId xmlns:a16="http://schemas.microsoft.com/office/drawing/2014/main" id="{25F3AAD7-3376-45C9-9E55-7BCD767A00FF}"/>
                </a:ext>
              </a:extLst>
            </p:cNvPr>
            <p:cNvSpPr>
              <a:spLocks noChangeArrowheads="1"/>
            </p:cNvSpPr>
            <p:nvPr/>
          </p:nvSpPr>
          <p:spPr bwMode="auto">
            <a:xfrm>
              <a:off x="3474"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p:txBody>
        </p:sp>
        <p:sp>
          <p:nvSpPr>
            <p:cNvPr id="21" name="Rectangle 20" descr="水滴">
              <a:extLst>
                <a:ext uri="{FF2B5EF4-FFF2-40B4-BE49-F238E27FC236}">
                  <a16:creationId xmlns:a16="http://schemas.microsoft.com/office/drawing/2014/main" id="{A6E16FCF-A731-4470-B913-83F67CA8CE87}"/>
                </a:ext>
              </a:extLst>
            </p:cNvPr>
            <p:cNvSpPr>
              <a:spLocks noChangeArrowheads="1"/>
            </p:cNvSpPr>
            <p:nvPr/>
          </p:nvSpPr>
          <p:spPr bwMode="auto">
            <a:xfrm>
              <a:off x="3418"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2" name="Rectangle 21" descr="水滴">
              <a:extLst>
                <a:ext uri="{FF2B5EF4-FFF2-40B4-BE49-F238E27FC236}">
                  <a16:creationId xmlns:a16="http://schemas.microsoft.com/office/drawing/2014/main" id="{F3BA4F6B-5303-40AC-A4E4-B66C15C140B2}"/>
                </a:ext>
              </a:extLst>
            </p:cNvPr>
            <p:cNvSpPr>
              <a:spLocks noChangeArrowheads="1"/>
            </p:cNvSpPr>
            <p:nvPr/>
          </p:nvSpPr>
          <p:spPr bwMode="auto">
            <a:xfrm>
              <a:off x="3831" y="3698"/>
              <a:ext cx="247"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p:txBody>
        </p:sp>
        <p:sp>
          <p:nvSpPr>
            <p:cNvPr id="23" name="Rectangle 22" descr="水滴">
              <a:extLst>
                <a:ext uri="{FF2B5EF4-FFF2-40B4-BE49-F238E27FC236}">
                  <a16:creationId xmlns:a16="http://schemas.microsoft.com/office/drawing/2014/main" id="{76DB9F15-28C4-49A7-BEF2-4276DFE2EAC2}"/>
                </a:ext>
              </a:extLst>
            </p:cNvPr>
            <p:cNvSpPr>
              <a:spLocks noChangeArrowheads="1"/>
            </p:cNvSpPr>
            <p:nvPr/>
          </p:nvSpPr>
          <p:spPr bwMode="auto">
            <a:xfrm>
              <a:off x="3775" y="3698"/>
              <a:ext cx="359"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 name="Rectangle 23" descr="水滴">
              <a:extLst>
                <a:ext uri="{FF2B5EF4-FFF2-40B4-BE49-F238E27FC236}">
                  <a16:creationId xmlns:a16="http://schemas.microsoft.com/office/drawing/2014/main" id="{FAD7BD99-AEFB-4102-97E1-1CFDA88B6D2E}"/>
                </a:ext>
              </a:extLst>
            </p:cNvPr>
            <p:cNvSpPr>
              <a:spLocks noChangeArrowheads="1"/>
            </p:cNvSpPr>
            <p:nvPr/>
          </p:nvSpPr>
          <p:spPr bwMode="auto">
            <a:xfrm>
              <a:off x="4190"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F</a:t>
              </a:r>
              <a:endParaRPr kumimoji="1" lang="zh-CN" altLang="en-US" sz="2800" b="1">
                <a:latin typeface="Times New Roman" panose="02020603050405020304" pitchFamily="18" charset="0"/>
              </a:endParaRPr>
            </a:p>
          </p:txBody>
        </p:sp>
        <p:sp>
          <p:nvSpPr>
            <p:cNvPr id="25" name="Rectangle 24" descr="水滴">
              <a:extLst>
                <a:ext uri="{FF2B5EF4-FFF2-40B4-BE49-F238E27FC236}">
                  <a16:creationId xmlns:a16="http://schemas.microsoft.com/office/drawing/2014/main" id="{9738C9B6-8EE0-4096-A1EA-8C209143DAFB}"/>
                </a:ext>
              </a:extLst>
            </p:cNvPr>
            <p:cNvSpPr>
              <a:spLocks noChangeArrowheads="1"/>
            </p:cNvSpPr>
            <p:nvPr/>
          </p:nvSpPr>
          <p:spPr bwMode="auto">
            <a:xfrm>
              <a:off x="4134"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 name="Rectangle 25" descr="水滴">
              <a:extLst>
                <a:ext uri="{FF2B5EF4-FFF2-40B4-BE49-F238E27FC236}">
                  <a16:creationId xmlns:a16="http://schemas.microsoft.com/office/drawing/2014/main" id="{6F16C1D2-2E3E-4A32-A143-573D9336C85C}"/>
                </a:ext>
              </a:extLst>
            </p:cNvPr>
            <p:cNvSpPr>
              <a:spLocks noChangeArrowheads="1"/>
            </p:cNvSpPr>
            <p:nvPr/>
          </p:nvSpPr>
          <p:spPr bwMode="auto">
            <a:xfrm>
              <a:off x="4547"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p:txBody>
        </p:sp>
        <p:sp>
          <p:nvSpPr>
            <p:cNvPr id="27" name="Rectangle 26" descr="水滴">
              <a:extLst>
                <a:ext uri="{FF2B5EF4-FFF2-40B4-BE49-F238E27FC236}">
                  <a16:creationId xmlns:a16="http://schemas.microsoft.com/office/drawing/2014/main" id="{4F76BA3D-BD9E-46CD-8B1F-113FCAB0BBC8}"/>
                </a:ext>
              </a:extLst>
            </p:cNvPr>
            <p:cNvSpPr>
              <a:spLocks noChangeArrowheads="1"/>
            </p:cNvSpPr>
            <p:nvPr/>
          </p:nvSpPr>
          <p:spPr bwMode="auto">
            <a:xfrm>
              <a:off x="4491"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 name="Rectangle 27" descr="水滴">
              <a:extLst>
                <a:ext uri="{FF2B5EF4-FFF2-40B4-BE49-F238E27FC236}">
                  <a16:creationId xmlns:a16="http://schemas.microsoft.com/office/drawing/2014/main" id="{8739FE9C-3062-4970-AFD0-4D3D578DC6FF}"/>
                </a:ext>
              </a:extLst>
            </p:cNvPr>
            <p:cNvSpPr>
              <a:spLocks noChangeArrowheads="1"/>
            </p:cNvSpPr>
            <p:nvPr/>
          </p:nvSpPr>
          <p:spPr bwMode="auto">
            <a:xfrm>
              <a:off x="4905" y="3698"/>
              <a:ext cx="245"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800" b="1">
                  <a:latin typeface="Times New Roman" panose="02020603050405020304" pitchFamily="18" charset="0"/>
                </a:rPr>
                <a:t>∧</a:t>
              </a:r>
            </a:p>
          </p:txBody>
        </p:sp>
        <p:sp>
          <p:nvSpPr>
            <p:cNvPr id="29" name="Rectangle 28" descr="水滴">
              <a:extLst>
                <a:ext uri="{FF2B5EF4-FFF2-40B4-BE49-F238E27FC236}">
                  <a16:creationId xmlns:a16="http://schemas.microsoft.com/office/drawing/2014/main" id="{36A6DAF4-FEC6-40DB-837F-54111C30A8A9}"/>
                </a:ext>
              </a:extLst>
            </p:cNvPr>
            <p:cNvSpPr>
              <a:spLocks noChangeArrowheads="1"/>
            </p:cNvSpPr>
            <p:nvPr/>
          </p:nvSpPr>
          <p:spPr bwMode="auto">
            <a:xfrm>
              <a:off x="4849" y="3698"/>
              <a:ext cx="357" cy="332"/>
            </a:xfrm>
            <a:prstGeom prst="rect">
              <a:avLst/>
            </a:prstGeom>
            <a:noFill/>
            <a:ln w="7">
              <a:solidFill>
                <a:srgbClr val="A0A0A0"/>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0" name="Rectangle 29" descr="水滴">
              <a:extLst>
                <a:ext uri="{FF2B5EF4-FFF2-40B4-BE49-F238E27FC236}">
                  <a16:creationId xmlns:a16="http://schemas.microsoft.com/office/drawing/2014/main" id="{DCBB1BE4-CA3F-4AB0-98AA-5270FEBB56CA}"/>
                </a:ext>
              </a:extLst>
            </p:cNvPr>
            <p:cNvSpPr>
              <a:spLocks noChangeArrowheads="1"/>
            </p:cNvSpPr>
            <p:nvPr/>
          </p:nvSpPr>
          <p:spPr bwMode="auto">
            <a:xfrm>
              <a:off x="5262" y="3698"/>
              <a:ext cx="246" cy="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800" b="1">
                  <a:latin typeface="Times New Roman" panose="02020603050405020304" pitchFamily="18" charset="0"/>
                </a:rPr>
                <a:t>G</a:t>
              </a:r>
              <a:endParaRPr kumimoji="1" lang="zh-CN" altLang="en-US" sz="2800" b="1">
                <a:latin typeface="Times New Roman" panose="02020603050405020304" pitchFamily="18" charset="0"/>
              </a:endParaRPr>
            </a:p>
          </p:txBody>
        </p:sp>
        <p:sp>
          <p:nvSpPr>
            <p:cNvPr id="31" name="Rectangle 30" descr="水滴">
              <a:extLst>
                <a:ext uri="{FF2B5EF4-FFF2-40B4-BE49-F238E27FC236}">
                  <a16:creationId xmlns:a16="http://schemas.microsoft.com/office/drawing/2014/main" id="{FB3E9488-C5F5-4BD8-BE00-97EA04A9D085}"/>
                </a:ext>
              </a:extLst>
            </p:cNvPr>
            <p:cNvSpPr>
              <a:spLocks noChangeArrowheads="1"/>
            </p:cNvSpPr>
            <p:nvPr/>
          </p:nvSpPr>
          <p:spPr bwMode="auto">
            <a:xfrm>
              <a:off x="5206" y="3698"/>
              <a:ext cx="358" cy="332"/>
            </a:xfrm>
            <a:prstGeom prst="rect">
              <a:avLst/>
            </a:prstGeom>
            <a:noFill/>
            <a:ln w="38100">
              <a:solidFill>
                <a:schemeClr val="accent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2" name="Text Box 31">
              <a:extLst>
                <a:ext uri="{FF2B5EF4-FFF2-40B4-BE49-F238E27FC236}">
                  <a16:creationId xmlns:a16="http://schemas.microsoft.com/office/drawing/2014/main" id="{7F29B6C5-3DCF-4E38-819C-CB8D78097E05}"/>
                </a:ext>
              </a:extLst>
            </p:cNvPr>
            <p:cNvSpPr txBox="1">
              <a:spLocks noChangeArrowheads="1"/>
            </p:cNvSpPr>
            <p:nvPr/>
          </p:nvSpPr>
          <p:spPr bwMode="auto">
            <a:xfrm>
              <a:off x="66" y="3399"/>
              <a:ext cx="550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000" b="1" dirty="0">
                  <a:effectLst>
                    <a:outerShdw blurRad="38100" dist="38100" dir="2700000" algn="tl">
                      <a:srgbClr val="C0C0C0"/>
                    </a:outerShdw>
                  </a:effectLst>
                  <a:latin typeface="Times New Roman" pitchFamily="18" charset="0"/>
                </a:rPr>
                <a:t>    数组下标   </a:t>
              </a:r>
              <a:r>
                <a:rPr lang="zh-CN" altLang="en-US" sz="2400" b="1" dirty="0">
                  <a:effectLst>
                    <a:outerShdw blurRad="38100" dist="38100" dir="2700000" algn="tl">
                      <a:srgbClr val="C0C0C0"/>
                    </a:outerShdw>
                  </a:effectLst>
                  <a:latin typeface="Times New Roman" pitchFamily="18" charset="0"/>
                </a:rPr>
                <a:t>1      2     3     4      5      6     7     8      9    10   11    12   13</a:t>
              </a:r>
            </a:p>
          </p:txBody>
        </p:sp>
      </p:grpSp>
      <p:grpSp>
        <p:nvGrpSpPr>
          <p:cNvPr id="33" name="Group 33">
            <a:extLst>
              <a:ext uri="{FF2B5EF4-FFF2-40B4-BE49-F238E27FC236}">
                <a16:creationId xmlns:a16="http://schemas.microsoft.com/office/drawing/2014/main" id="{9C20AC94-C6F4-4AE0-8182-BCE293EB67D9}"/>
              </a:ext>
            </a:extLst>
          </p:cNvPr>
          <p:cNvGrpSpPr>
            <a:grpSpLocks/>
          </p:cNvGrpSpPr>
          <p:nvPr/>
        </p:nvGrpSpPr>
        <p:grpSpPr bwMode="auto">
          <a:xfrm>
            <a:off x="956364" y="1690573"/>
            <a:ext cx="3113088" cy="2662237"/>
            <a:chOff x="710" y="981"/>
            <a:chExt cx="1961" cy="1677"/>
          </a:xfrm>
        </p:grpSpPr>
        <p:sp>
          <p:nvSpPr>
            <p:cNvPr id="34" name="Text Box 34">
              <a:extLst>
                <a:ext uri="{FF2B5EF4-FFF2-40B4-BE49-F238E27FC236}">
                  <a16:creationId xmlns:a16="http://schemas.microsoft.com/office/drawing/2014/main" id="{09F544F5-965E-49A5-A9ED-EFC9A721B051}"/>
                </a:ext>
              </a:extLst>
            </p:cNvPr>
            <p:cNvSpPr txBox="1">
              <a:spLocks noChangeArrowheads="1"/>
            </p:cNvSpPr>
            <p:nvPr/>
          </p:nvSpPr>
          <p:spPr bwMode="auto">
            <a:xfrm>
              <a:off x="710" y="981"/>
              <a:ext cx="1961" cy="1677"/>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p:txBody>
        </p:sp>
        <p:sp>
          <p:nvSpPr>
            <p:cNvPr id="35" name="Oval 35">
              <a:extLst>
                <a:ext uri="{FF2B5EF4-FFF2-40B4-BE49-F238E27FC236}">
                  <a16:creationId xmlns:a16="http://schemas.microsoft.com/office/drawing/2014/main" id="{98965FD1-7F71-43D7-A8E8-E6286FD057F0}"/>
                </a:ext>
              </a:extLst>
            </p:cNvPr>
            <p:cNvSpPr>
              <a:spLocks noChangeArrowheads="1"/>
            </p:cNvSpPr>
            <p:nvPr/>
          </p:nvSpPr>
          <p:spPr bwMode="auto">
            <a:xfrm>
              <a:off x="1578" y="1000"/>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36" name="Line 36">
              <a:extLst>
                <a:ext uri="{FF2B5EF4-FFF2-40B4-BE49-F238E27FC236}">
                  <a16:creationId xmlns:a16="http://schemas.microsoft.com/office/drawing/2014/main" id="{B33FA3C3-F07D-4D86-BC62-8EC0DE6C4D06}"/>
                </a:ext>
              </a:extLst>
            </p:cNvPr>
            <p:cNvSpPr>
              <a:spLocks noChangeShapeType="1"/>
            </p:cNvSpPr>
            <p:nvPr/>
          </p:nvSpPr>
          <p:spPr bwMode="auto">
            <a:xfrm flipH="1">
              <a:off x="951" y="1151"/>
              <a:ext cx="627" cy="31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37" name="Freeform 37">
              <a:extLst>
                <a:ext uri="{FF2B5EF4-FFF2-40B4-BE49-F238E27FC236}">
                  <a16:creationId xmlns:a16="http://schemas.microsoft.com/office/drawing/2014/main" id="{1F8FCB81-20B9-440F-BC6D-DCCAE6124AB8}"/>
                </a:ext>
              </a:extLst>
            </p:cNvPr>
            <p:cNvSpPr>
              <a:spLocks/>
            </p:cNvSpPr>
            <p:nvPr/>
          </p:nvSpPr>
          <p:spPr bwMode="auto">
            <a:xfrm>
              <a:off x="1789" y="1122"/>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38" name="Freeform 38">
              <a:extLst>
                <a:ext uri="{FF2B5EF4-FFF2-40B4-BE49-F238E27FC236}">
                  <a16:creationId xmlns:a16="http://schemas.microsoft.com/office/drawing/2014/main" id="{47F151D8-2FA0-465E-956F-3EBA4F30242D}"/>
                </a:ext>
              </a:extLst>
            </p:cNvPr>
            <p:cNvSpPr>
              <a:spLocks/>
            </p:cNvSpPr>
            <p:nvPr/>
          </p:nvSpPr>
          <p:spPr bwMode="auto">
            <a:xfrm>
              <a:off x="967" y="1638"/>
              <a:ext cx="207" cy="272"/>
            </a:xfrm>
            <a:custGeom>
              <a:avLst/>
              <a:gdLst>
                <a:gd name="T0" fmla="*/ 0 w 222"/>
                <a:gd name="T1" fmla="*/ 0 h 421"/>
                <a:gd name="T2" fmla="*/ 26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39" name="Freeform 39">
              <a:extLst>
                <a:ext uri="{FF2B5EF4-FFF2-40B4-BE49-F238E27FC236}">
                  <a16:creationId xmlns:a16="http://schemas.microsoft.com/office/drawing/2014/main" id="{C185A401-F30C-4427-A37E-6F4DCD4DA2D9}"/>
                </a:ext>
              </a:extLst>
            </p:cNvPr>
            <p:cNvSpPr>
              <a:spLocks/>
            </p:cNvSpPr>
            <p:nvPr/>
          </p:nvSpPr>
          <p:spPr bwMode="auto">
            <a:xfrm>
              <a:off x="2202" y="1612"/>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40" name="Line 40">
              <a:extLst>
                <a:ext uri="{FF2B5EF4-FFF2-40B4-BE49-F238E27FC236}">
                  <a16:creationId xmlns:a16="http://schemas.microsoft.com/office/drawing/2014/main" id="{02D33B65-D840-4891-82B5-ABB98F1782D4}"/>
                </a:ext>
              </a:extLst>
            </p:cNvPr>
            <p:cNvSpPr>
              <a:spLocks noChangeShapeType="1"/>
            </p:cNvSpPr>
            <p:nvPr/>
          </p:nvSpPr>
          <p:spPr bwMode="auto">
            <a:xfrm flipH="1">
              <a:off x="1064" y="2114"/>
              <a:ext cx="108" cy="25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1" name="Oval 41">
              <a:extLst>
                <a:ext uri="{FF2B5EF4-FFF2-40B4-BE49-F238E27FC236}">
                  <a16:creationId xmlns:a16="http://schemas.microsoft.com/office/drawing/2014/main" id="{B61EA175-8321-4909-A316-1D43DC12D48B}"/>
                </a:ext>
              </a:extLst>
            </p:cNvPr>
            <p:cNvSpPr>
              <a:spLocks noChangeArrowheads="1"/>
            </p:cNvSpPr>
            <p:nvPr/>
          </p:nvSpPr>
          <p:spPr bwMode="auto">
            <a:xfrm>
              <a:off x="769" y="141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42" name="Oval 42">
              <a:extLst>
                <a:ext uri="{FF2B5EF4-FFF2-40B4-BE49-F238E27FC236}">
                  <a16:creationId xmlns:a16="http://schemas.microsoft.com/office/drawing/2014/main" id="{0A40F26B-69D3-4653-B82C-DC86B5A62809}"/>
                </a:ext>
              </a:extLst>
            </p:cNvPr>
            <p:cNvSpPr>
              <a:spLocks noChangeArrowheads="1"/>
            </p:cNvSpPr>
            <p:nvPr/>
          </p:nvSpPr>
          <p:spPr bwMode="auto">
            <a:xfrm>
              <a:off x="2320" y="141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43" name="Oval 43">
              <a:extLst>
                <a:ext uri="{FF2B5EF4-FFF2-40B4-BE49-F238E27FC236}">
                  <a16:creationId xmlns:a16="http://schemas.microsoft.com/office/drawing/2014/main" id="{D158070A-8DFA-4388-9601-F060E2D0199F}"/>
                </a:ext>
              </a:extLst>
            </p:cNvPr>
            <p:cNvSpPr>
              <a:spLocks noChangeArrowheads="1"/>
            </p:cNvSpPr>
            <p:nvPr/>
          </p:nvSpPr>
          <p:spPr bwMode="auto">
            <a:xfrm>
              <a:off x="1076" y="1883"/>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44" name="Oval 44">
              <a:extLst>
                <a:ext uri="{FF2B5EF4-FFF2-40B4-BE49-F238E27FC236}">
                  <a16:creationId xmlns:a16="http://schemas.microsoft.com/office/drawing/2014/main" id="{4CC223EF-519C-489A-BA63-BF126DA8B31F}"/>
                </a:ext>
              </a:extLst>
            </p:cNvPr>
            <p:cNvSpPr>
              <a:spLocks noChangeArrowheads="1"/>
            </p:cNvSpPr>
            <p:nvPr/>
          </p:nvSpPr>
          <p:spPr bwMode="auto">
            <a:xfrm>
              <a:off x="2033" y="1884"/>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dirty="0">
                  <a:solidFill>
                    <a:srgbClr val="FFFF99"/>
                  </a:solidFill>
                  <a:latin typeface="Times New Roman" pitchFamily="18" charset="0"/>
                  <a:ea typeface="华文行楷" pitchFamily="2" charset="-122"/>
                </a:rPr>
                <a:t>E</a:t>
              </a:r>
            </a:p>
          </p:txBody>
        </p:sp>
        <p:sp>
          <p:nvSpPr>
            <p:cNvPr id="45" name="Oval 45">
              <a:extLst>
                <a:ext uri="{FF2B5EF4-FFF2-40B4-BE49-F238E27FC236}">
                  <a16:creationId xmlns:a16="http://schemas.microsoft.com/office/drawing/2014/main" id="{8AF1CBAB-5CE8-4380-A5AB-C3077CF91A04}"/>
                </a:ext>
              </a:extLst>
            </p:cNvPr>
            <p:cNvSpPr>
              <a:spLocks noChangeArrowheads="1"/>
            </p:cNvSpPr>
            <p:nvPr/>
          </p:nvSpPr>
          <p:spPr bwMode="auto">
            <a:xfrm>
              <a:off x="2286" y="235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46" name="Oval 46">
              <a:extLst>
                <a:ext uri="{FF2B5EF4-FFF2-40B4-BE49-F238E27FC236}">
                  <a16:creationId xmlns:a16="http://schemas.microsoft.com/office/drawing/2014/main" id="{9A270046-97A3-4A61-8BA1-DE1E1827F4EF}"/>
                </a:ext>
              </a:extLst>
            </p:cNvPr>
            <p:cNvSpPr>
              <a:spLocks noChangeArrowheads="1"/>
            </p:cNvSpPr>
            <p:nvPr/>
          </p:nvSpPr>
          <p:spPr bwMode="auto">
            <a:xfrm>
              <a:off x="892" y="2365"/>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dirty="0">
                  <a:solidFill>
                    <a:srgbClr val="FFFF99"/>
                  </a:solidFill>
                  <a:latin typeface="Times New Roman" pitchFamily="18" charset="0"/>
                  <a:ea typeface="华文行楷" pitchFamily="2" charset="-122"/>
                </a:rPr>
                <a:t>F</a:t>
              </a:r>
            </a:p>
          </p:txBody>
        </p:sp>
        <p:sp>
          <p:nvSpPr>
            <p:cNvPr id="47" name="Line 47">
              <a:extLst>
                <a:ext uri="{FF2B5EF4-FFF2-40B4-BE49-F238E27FC236}">
                  <a16:creationId xmlns:a16="http://schemas.microsoft.com/office/drawing/2014/main" id="{AEF70171-1356-415D-A3FB-6D9964C720AC}"/>
                </a:ext>
              </a:extLst>
            </p:cNvPr>
            <p:cNvSpPr>
              <a:spLocks noChangeShapeType="1"/>
            </p:cNvSpPr>
            <p:nvPr/>
          </p:nvSpPr>
          <p:spPr bwMode="auto">
            <a:xfrm>
              <a:off x="2206" y="2123"/>
              <a:ext cx="163" cy="25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grpSp>
      <p:sp>
        <p:nvSpPr>
          <p:cNvPr id="48" name="AutoShape 48">
            <a:extLst>
              <a:ext uri="{FF2B5EF4-FFF2-40B4-BE49-F238E27FC236}">
                <a16:creationId xmlns:a16="http://schemas.microsoft.com/office/drawing/2014/main" id="{D9629FD9-D76A-4403-83F9-650924C2F413}"/>
              </a:ext>
            </a:extLst>
          </p:cNvPr>
          <p:cNvSpPr>
            <a:spLocks noChangeArrowheads="1"/>
          </p:cNvSpPr>
          <p:nvPr/>
        </p:nvSpPr>
        <p:spPr bwMode="auto">
          <a:xfrm>
            <a:off x="6555477" y="4360748"/>
            <a:ext cx="1593850" cy="747712"/>
          </a:xfrm>
          <a:prstGeom prst="downArrow">
            <a:avLst>
              <a:gd name="adj1" fmla="val 50000"/>
              <a:gd name="adj2" fmla="val 25000"/>
            </a:avLst>
          </a:prstGeom>
          <a:noFill/>
          <a:ln w="28575">
            <a:solidFill>
              <a:schemeClr val="accent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b="1">
                <a:latin typeface="Arial" panose="020B0604020202020204" pitchFamily="34" charset="0"/>
              </a:rPr>
              <a:t>以编号</a:t>
            </a:r>
          </a:p>
          <a:p>
            <a:pPr eaLnBrk="1" hangingPunct="1">
              <a:spcBef>
                <a:spcPct val="0"/>
              </a:spcBef>
              <a:buClrTx/>
              <a:buSzTx/>
              <a:buFontTx/>
              <a:buNone/>
            </a:pPr>
            <a:r>
              <a:rPr lang="zh-CN" altLang="en-US" sz="1800" b="1">
                <a:latin typeface="Arial" panose="020B0604020202020204" pitchFamily="34" charset="0"/>
              </a:rPr>
              <a:t>为下标</a:t>
            </a:r>
          </a:p>
        </p:txBody>
      </p:sp>
      <p:grpSp>
        <p:nvGrpSpPr>
          <p:cNvPr id="49" name="Group 49">
            <a:extLst>
              <a:ext uri="{FF2B5EF4-FFF2-40B4-BE49-F238E27FC236}">
                <a16:creationId xmlns:a16="http://schemas.microsoft.com/office/drawing/2014/main" id="{B0E5362B-D44D-4DD1-8482-28D1D9BB19AB}"/>
              </a:ext>
            </a:extLst>
          </p:cNvPr>
          <p:cNvGrpSpPr>
            <a:grpSpLocks/>
          </p:cNvGrpSpPr>
          <p:nvPr/>
        </p:nvGrpSpPr>
        <p:grpSpPr bwMode="auto">
          <a:xfrm>
            <a:off x="5645839" y="1314335"/>
            <a:ext cx="3213100" cy="2997200"/>
            <a:chOff x="3736" y="879"/>
            <a:chExt cx="2024" cy="1888"/>
          </a:xfrm>
        </p:grpSpPr>
        <p:sp>
          <p:nvSpPr>
            <p:cNvPr id="50" name="Text Box 50">
              <a:extLst>
                <a:ext uri="{FF2B5EF4-FFF2-40B4-BE49-F238E27FC236}">
                  <a16:creationId xmlns:a16="http://schemas.microsoft.com/office/drawing/2014/main" id="{467204A0-32C8-412D-9166-EC08979407AE}"/>
                </a:ext>
              </a:extLst>
            </p:cNvPr>
            <p:cNvSpPr txBox="1">
              <a:spLocks noChangeArrowheads="1"/>
            </p:cNvSpPr>
            <p:nvPr/>
          </p:nvSpPr>
          <p:spPr bwMode="auto">
            <a:xfrm>
              <a:off x="3736" y="879"/>
              <a:ext cx="2024" cy="1888"/>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10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18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a:p>
              <a:pPr algn="ctr" eaLnBrk="1" hangingPunct="1">
                <a:spcBef>
                  <a:spcPct val="50000"/>
                </a:spcBef>
                <a:buClrTx/>
                <a:buSzTx/>
                <a:buFontTx/>
                <a:buNone/>
              </a:pPr>
              <a:endParaRPr lang="zh-CN" altLang="en-US" sz="2400">
                <a:solidFill>
                  <a:schemeClr val="accent2"/>
                </a:solidFill>
                <a:latin typeface="Arial" panose="020B0604020202020204" pitchFamily="34" charset="0"/>
                <a:ea typeface="华文行楷" panose="02010800040101010101" pitchFamily="2" charset="-122"/>
              </a:endParaRPr>
            </a:p>
          </p:txBody>
        </p:sp>
        <p:sp>
          <p:nvSpPr>
            <p:cNvPr id="51" name="Oval 51">
              <a:extLst>
                <a:ext uri="{FF2B5EF4-FFF2-40B4-BE49-F238E27FC236}">
                  <a16:creationId xmlns:a16="http://schemas.microsoft.com/office/drawing/2014/main" id="{324BE3CD-A222-4F72-8036-55E31A928407}"/>
                </a:ext>
              </a:extLst>
            </p:cNvPr>
            <p:cNvSpPr>
              <a:spLocks noChangeArrowheads="1"/>
            </p:cNvSpPr>
            <p:nvPr/>
          </p:nvSpPr>
          <p:spPr bwMode="auto">
            <a:xfrm>
              <a:off x="4604" y="1028"/>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A</a:t>
              </a:r>
            </a:p>
          </p:txBody>
        </p:sp>
        <p:sp>
          <p:nvSpPr>
            <p:cNvPr id="52" name="Line 52">
              <a:extLst>
                <a:ext uri="{FF2B5EF4-FFF2-40B4-BE49-F238E27FC236}">
                  <a16:creationId xmlns:a16="http://schemas.microsoft.com/office/drawing/2014/main" id="{B4537FF1-38C5-49C6-9166-63485021A210}"/>
                </a:ext>
              </a:extLst>
            </p:cNvPr>
            <p:cNvSpPr>
              <a:spLocks noChangeShapeType="1"/>
            </p:cNvSpPr>
            <p:nvPr/>
          </p:nvSpPr>
          <p:spPr bwMode="auto">
            <a:xfrm flipH="1">
              <a:off x="3977" y="1179"/>
              <a:ext cx="627" cy="31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3" name="Freeform 53">
              <a:extLst>
                <a:ext uri="{FF2B5EF4-FFF2-40B4-BE49-F238E27FC236}">
                  <a16:creationId xmlns:a16="http://schemas.microsoft.com/office/drawing/2014/main" id="{75F7CE11-9A08-4F47-B32A-FAF7E89AD567}"/>
                </a:ext>
              </a:extLst>
            </p:cNvPr>
            <p:cNvSpPr>
              <a:spLocks/>
            </p:cNvSpPr>
            <p:nvPr/>
          </p:nvSpPr>
          <p:spPr bwMode="auto">
            <a:xfrm>
              <a:off x="4815" y="1150"/>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4" name="Freeform 54">
              <a:extLst>
                <a:ext uri="{FF2B5EF4-FFF2-40B4-BE49-F238E27FC236}">
                  <a16:creationId xmlns:a16="http://schemas.microsoft.com/office/drawing/2014/main" id="{AC865BE5-3D66-4666-A0B2-77756753455B}"/>
                </a:ext>
              </a:extLst>
            </p:cNvPr>
            <p:cNvSpPr>
              <a:spLocks/>
            </p:cNvSpPr>
            <p:nvPr/>
          </p:nvSpPr>
          <p:spPr bwMode="auto">
            <a:xfrm>
              <a:off x="3993" y="1666"/>
              <a:ext cx="207" cy="272"/>
            </a:xfrm>
            <a:custGeom>
              <a:avLst/>
              <a:gdLst>
                <a:gd name="T0" fmla="*/ 0 w 222"/>
                <a:gd name="T1" fmla="*/ 0 h 421"/>
                <a:gd name="T2" fmla="*/ 26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5" name="Freeform 55">
              <a:extLst>
                <a:ext uri="{FF2B5EF4-FFF2-40B4-BE49-F238E27FC236}">
                  <a16:creationId xmlns:a16="http://schemas.microsoft.com/office/drawing/2014/main" id="{0364161D-BC32-4CCC-A897-6FAEDC078E95}"/>
                </a:ext>
              </a:extLst>
            </p:cNvPr>
            <p:cNvSpPr>
              <a:spLocks/>
            </p:cNvSpPr>
            <p:nvPr/>
          </p:nvSpPr>
          <p:spPr bwMode="auto">
            <a:xfrm>
              <a:off x="5228" y="1640"/>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56" name="Line 56">
              <a:extLst>
                <a:ext uri="{FF2B5EF4-FFF2-40B4-BE49-F238E27FC236}">
                  <a16:creationId xmlns:a16="http://schemas.microsoft.com/office/drawing/2014/main" id="{09DCC34A-9703-4574-B0F1-7113051CA4D0}"/>
                </a:ext>
              </a:extLst>
            </p:cNvPr>
            <p:cNvSpPr>
              <a:spLocks noChangeShapeType="1"/>
            </p:cNvSpPr>
            <p:nvPr/>
          </p:nvSpPr>
          <p:spPr bwMode="auto">
            <a:xfrm flipH="1">
              <a:off x="4090" y="2142"/>
              <a:ext cx="108" cy="254"/>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57" name="Oval 57">
              <a:extLst>
                <a:ext uri="{FF2B5EF4-FFF2-40B4-BE49-F238E27FC236}">
                  <a16:creationId xmlns:a16="http://schemas.microsoft.com/office/drawing/2014/main" id="{DDF09CCE-168D-42D8-92B2-F4C7BD4F5039}"/>
                </a:ext>
              </a:extLst>
            </p:cNvPr>
            <p:cNvSpPr>
              <a:spLocks noChangeArrowheads="1"/>
            </p:cNvSpPr>
            <p:nvPr/>
          </p:nvSpPr>
          <p:spPr bwMode="auto">
            <a:xfrm>
              <a:off x="3795" y="1446"/>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B</a:t>
              </a:r>
            </a:p>
          </p:txBody>
        </p:sp>
        <p:sp>
          <p:nvSpPr>
            <p:cNvPr id="58" name="Oval 58">
              <a:extLst>
                <a:ext uri="{FF2B5EF4-FFF2-40B4-BE49-F238E27FC236}">
                  <a16:creationId xmlns:a16="http://schemas.microsoft.com/office/drawing/2014/main" id="{82AF7E1F-E95C-4A8D-8599-70DA5388F367}"/>
                </a:ext>
              </a:extLst>
            </p:cNvPr>
            <p:cNvSpPr>
              <a:spLocks noChangeArrowheads="1"/>
            </p:cNvSpPr>
            <p:nvPr/>
          </p:nvSpPr>
          <p:spPr bwMode="auto">
            <a:xfrm>
              <a:off x="5346" y="1446"/>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C</a:t>
              </a:r>
            </a:p>
          </p:txBody>
        </p:sp>
        <p:sp>
          <p:nvSpPr>
            <p:cNvPr id="59" name="Oval 59">
              <a:extLst>
                <a:ext uri="{FF2B5EF4-FFF2-40B4-BE49-F238E27FC236}">
                  <a16:creationId xmlns:a16="http://schemas.microsoft.com/office/drawing/2014/main" id="{CF24512C-DC65-4FF3-983E-6120F4494BC2}"/>
                </a:ext>
              </a:extLst>
            </p:cNvPr>
            <p:cNvSpPr>
              <a:spLocks noChangeArrowheads="1"/>
            </p:cNvSpPr>
            <p:nvPr/>
          </p:nvSpPr>
          <p:spPr bwMode="auto">
            <a:xfrm>
              <a:off x="4102" y="1911"/>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D</a:t>
              </a:r>
            </a:p>
          </p:txBody>
        </p:sp>
        <p:sp>
          <p:nvSpPr>
            <p:cNvPr id="60" name="Oval 60">
              <a:extLst>
                <a:ext uri="{FF2B5EF4-FFF2-40B4-BE49-F238E27FC236}">
                  <a16:creationId xmlns:a16="http://schemas.microsoft.com/office/drawing/2014/main" id="{B246177D-C450-4D77-A00A-90D3C68AC94E}"/>
                </a:ext>
              </a:extLst>
            </p:cNvPr>
            <p:cNvSpPr>
              <a:spLocks noChangeArrowheads="1"/>
            </p:cNvSpPr>
            <p:nvPr/>
          </p:nvSpPr>
          <p:spPr bwMode="auto">
            <a:xfrm>
              <a:off x="5059" y="1912"/>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dirty="0">
                  <a:solidFill>
                    <a:srgbClr val="FFFF99"/>
                  </a:solidFill>
                  <a:latin typeface="Times New Roman" pitchFamily="18" charset="0"/>
                  <a:ea typeface="华文行楷" pitchFamily="2" charset="-122"/>
                </a:rPr>
                <a:t>E</a:t>
              </a:r>
            </a:p>
          </p:txBody>
        </p:sp>
        <p:sp>
          <p:nvSpPr>
            <p:cNvPr id="61" name="Oval 61">
              <a:extLst>
                <a:ext uri="{FF2B5EF4-FFF2-40B4-BE49-F238E27FC236}">
                  <a16:creationId xmlns:a16="http://schemas.microsoft.com/office/drawing/2014/main" id="{16E00CE5-94F0-4CE7-972D-D42E21B2501E}"/>
                </a:ext>
              </a:extLst>
            </p:cNvPr>
            <p:cNvSpPr>
              <a:spLocks noChangeArrowheads="1"/>
            </p:cNvSpPr>
            <p:nvPr/>
          </p:nvSpPr>
          <p:spPr bwMode="auto">
            <a:xfrm>
              <a:off x="5312" y="2386"/>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G</a:t>
              </a:r>
            </a:p>
          </p:txBody>
        </p:sp>
        <p:sp>
          <p:nvSpPr>
            <p:cNvPr id="62" name="Oval 62">
              <a:extLst>
                <a:ext uri="{FF2B5EF4-FFF2-40B4-BE49-F238E27FC236}">
                  <a16:creationId xmlns:a16="http://schemas.microsoft.com/office/drawing/2014/main" id="{DAB17F76-278F-4303-B41A-E25122A379B2}"/>
                </a:ext>
              </a:extLst>
            </p:cNvPr>
            <p:cNvSpPr>
              <a:spLocks noChangeArrowheads="1"/>
            </p:cNvSpPr>
            <p:nvPr/>
          </p:nvSpPr>
          <p:spPr bwMode="auto">
            <a:xfrm>
              <a:off x="3918" y="2393"/>
              <a:ext cx="272" cy="263"/>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0" rIns="0" bIns="0"/>
            <a:lstStyle/>
            <a:p>
              <a:pPr eaLnBrk="1" hangingPunct="1">
                <a:lnSpc>
                  <a:spcPct val="90000"/>
                </a:lnSpc>
                <a:defRPr/>
              </a:pPr>
              <a:r>
                <a:rPr lang="en-US" altLang="zh-CN" sz="2400" b="1">
                  <a:solidFill>
                    <a:srgbClr val="FFFF99"/>
                  </a:solidFill>
                  <a:latin typeface="Times New Roman" pitchFamily="18" charset="0"/>
                  <a:ea typeface="华文行楷" pitchFamily="2" charset="-122"/>
                </a:rPr>
                <a:t>F</a:t>
              </a:r>
              <a:endParaRPr lang="en-US" altLang="zh-CN" sz="2400" b="1" dirty="0">
                <a:solidFill>
                  <a:srgbClr val="FFFF99"/>
                </a:solidFill>
                <a:latin typeface="Times New Roman" pitchFamily="18" charset="0"/>
                <a:ea typeface="华文行楷" pitchFamily="2" charset="-122"/>
              </a:endParaRPr>
            </a:p>
          </p:txBody>
        </p:sp>
        <p:sp>
          <p:nvSpPr>
            <p:cNvPr id="63" name="Line 63">
              <a:extLst>
                <a:ext uri="{FF2B5EF4-FFF2-40B4-BE49-F238E27FC236}">
                  <a16:creationId xmlns:a16="http://schemas.microsoft.com/office/drawing/2014/main" id="{86C60CDC-D6F7-483D-880F-A3A8846BEBC3}"/>
                </a:ext>
              </a:extLst>
            </p:cNvPr>
            <p:cNvSpPr>
              <a:spLocks noChangeShapeType="1"/>
            </p:cNvSpPr>
            <p:nvPr/>
          </p:nvSpPr>
          <p:spPr bwMode="auto">
            <a:xfrm>
              <a:off x="5232" y="2151"/>
              <a:ext cx="163" cy="257"/>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64" name="Text Box 64">
              <a:extLst>
                <a:ext uri="{FF2B5EF4-FFF2-40B4-BE49-F238E27FC236}">
                  <a16:creationId xmlns:a16="http://schemas.microsoft.com/office/drawing/2014/main" id="{CFC3C0E8-C9AC-4120-A704-A28BDA5339EF}"/>
                </a:ext>
              </a:extLst>
            </p:cNvPr>
            <p:cNvSpPr txBox="1">
              <a:spLocks noChangeArrowheads="1"/>
            </p:cNvSpPr>
            <p:nvPr/>
          </p:nvSpPr>
          <p:spPr bwMode="auto">
            <a:xfrm>
              <a:off x="4477" y="947"/>
              <a:ext cx="1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1</a:t>
              </a:r>
            </a:p>
          </p:txBody>
        </p:sp>
        <p:sp>
          <p:nvSpPr>
            <p:cNvPr id="65" name="Text Box 65">
              <a:extLst>
                <a:ext uri="{FF2B5EF4-FFF2-40B4-BE49-F238E27FC236}">
                  <a16:creationId xmlns:a16="http://schemas.microsoft.com/office/drawing/2014/main" id="{44A86315-7CF3-41AE-A6B2-6B06D56D4CFB}"/>
                </a:ext>
              </a:extLst>
            </p:cNvPr>
            <p:cNvSpPr txBox="1">
              <a:spLocks noChangeArrowheads="1"/>
            </p:cNvSpPr>
            <p:nvPr/>
          </p:nvSpPr>
          <p:spPr bwMode="auto">
            <a:xfrm>
              <a:off x="3770" y="1254"/>
              <a:ext cx="1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2</a:t>
              </a:r>
            </a:p>
          </p:txBody>
        </p:sp>
        <p:sp>
          <p:nvSpPr>
            <p:cNvPr id="66" name="Text Box 66">
              <a:extLst>
                <a:ext uri="{FF2B5EF4-FFF2-40B4-BE49-F238E27FC236}">
                  <a16:creationId xmlns:a16="http://schemas.microsoft.com/office/drawing/2014/main" id="{A5B694B3-94A4-4B1B-AD32-5B0AA3A914AA}"/>
                </a:ext>
              </a:extLst>
            </p:cNvPr>
            <p:cNvSpPr txBox="1">
              <a:spLocks noChangeArrowheads="1"/>
            </p:cNvSpPr>
            <p:nvPr/>
          </p:nvSpPr>
          <p:spPr bwMode="auto">
            <a:xfrm>
              <a:off x="5584" y="1300"/>
              <a:ext cx="1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3</a:t>
              </a:r>
            </a:p>
          </p:txBody>
        </p:sp>
        <p:sp>
          <p:nvSpPr>
            <p:cNvPr id="67" name="Text Box 67">
              <a:extLst>
                <a:ext uri="{FF2B5EF4-FFF2-40B4-BE49-F238E27FC236}">
                  <a16:creationId xmlns:a16="http://schemas.microsoft.com/office/drawing/2014/main" id="{22EA2032-2563-4942-8557-88AA24D79782}"/>
                </a:ext>
              </a:extLst>
            </p:cNvPr>
            <p:cNvSpPr txBox="1">
              <a:spLocks noChangeArrowheads="1"/>
            </p:cNvSpPr>
            <p:nvPr/>
          </p:nvSpPr>
          <p:spPr bwMode="auto">
            <a:xfrm>
              <a:off x="4310" y="1736"/>
              <a:ext cx="1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5</a:t>
              </a:r>
            </a:p>
          </p:txBody>
        </p:sp>
        <p:sp>
          <p:nvSpPr>
            <p:cNvPr id="68" name="Text Box 68">
              <a:extLst>
                <a:ext uri="{FF2B5EF4-FFF2-40B4-BE49-F238E27FC236}">
                  <a16:creationId xmlns:a16="http://schemas.microsoft.com/office/drawing/2014/main" id="{54A30356-E955-4C9F-85FA-FAD0A640D6EF}"/>
                </a:ext>
              </a:extLst>
            </p:cNvPr>
            <p:cNvSpPr txBox="1">
              <a:spLocks noChangeArrowheads="1"/>
            </p:cNvSpPr>
            <p:nvPr/>
          </p:nvSpPr>
          <p:spPr bwMode="auto">
            <a:xfrm>
              <a:off x="4997" y="1746"/>
              <a:ext cx="1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6</a:t>
              </a:r>
            </a:p>
          </p:txBody>
        </p:sp>
        <p:sp>
          <p:nvSpPr>
            <p:cNvPr id="69" name="Text Box 69">
              <a:extLst>
                <a:ext uri="{FF2B5EF4-FFF2-40B4-BE49-F238E27FC236}">
                  <a16:creationId xmlns:a16="http://schemas.microsoft.com/office/drawing/2014/main" id="{6CA8ECCE-1A71-4461-95EB-AC11A5E4F765}"/>
                </a:ext>
              </a:extLst>
            </p:cNvPr>
            <p:cNvSpPr txBox="1">
              <a:spLocks noChangeArrowheads="1"/>
            </p:cNvSpPr>
            <p:nvPr/>
          </p:nvSpPr>
          <p:spPr bwMode="auto">
            <a:xfrm>
              <a:off x="4197" y="2267"/>
              <a:ext cx="20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10</a:t>
              </a:r>
            </a:p>
          </p:txBody>
        </p:sp>
        <p:sp>
          <p:nvSpPr>
            <p:cNvPr id="70" name="Text Box 70">
              <a:extLst>
                <a:ext uri="{FF2B5EF4-FFF2-40B4-BE49-F238E27FC236}">
                  <a16:creationId xmlns:a16="http://schemas.microsoft.com/office/drawing/2014/main" id="{7E64AE62-1FA5-4C6E-9410-B36DD334F798}"/>
                </a:ext>
              </a:extLst>
            </p:cNvPr>
            <p:cNvSpPr txBox="1">
              <a:spLocks noChangeArrowheads="1"/>
            </p:cNvSpPr>
            <p:nvPr/>
          </p:nvSpPr>
          <p:spPr bwMode="auto">
            <a:xfrm>
              <a:off x="5510" y="2202"/>
              <a:ext cx="20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ea typeface="华文行楷" panose="02010800040101010101" pitchFamily="2" charset="-122"/>
                </a:rPr>
                <a:t>13</a:t>
              </a:r>
            </a:p>
          </p:txBody>
        </p:sp>
      </p:grpSp>
      <p:sp>
        <p:nvSpPr>
          <p:cNvPr id="71" name="AutoShape 71">
            <a:extLst>
              <a:ext uri="{FF2B5EF4-FFF2-40B4-BE49-F238E27FC236}">
                <a16:creationId xmlns:a16="http://schemas.microsoft.com/office/drawing/2014/main" id="{4ABA4AC5-D7B4-4DAA-A858-74225E311002}"/>
              </a:ext>
            </a:extLst>
          </p:cNvPr>
          <p:cNvSpPr>
            <a:spLocks noChangeArrowheads="1"/>
          </p:cNvSpPr>
          <p:nvPr/>
        </p:nvSpPr>
        <p:spPr bwMode="auto">
          <a:xfrm>
            <a:off x="4134539" y="1898535"/>
            <a:ext cx="1543050" cy="1270000"/>
          </a:xfrm>
          <a:prstGeom prst="rightArrow">
            <a:avLst>
              <a:gd name="adj1" fmla="val 50000"/>
              <a:gd name="adj2" fmla="val 30375"/>
            </a:avLst>
          </a:prstGeom>
          <a:noFill/>
          <a:ln w="28575">
            <a:solidFill>
              <a:schemeClr val="accent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54000" tIns="10800" rIns="0" bIns="10800"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latin typeface="Arial" panose="020B0604020202020204" pitchFamily="34" charset="0"/>
              </a:rPr>
              <a:t>按照完全</a:t>
            </a:r>
          </a:p>
          <a:p>
            <a:pPr eaLnBrk="1" hangingPunct="1">
              <a:spcBef>
                <a:spcPct val="0"/>
              </a:spcBef>
              <a:buClrTx/>
              <a:buSzTx/>
              <a:buFontTx/>
              <a:buNone/>
            </a:pPr>
            <a:r>
              <a:rPr lang="zh-CN" altLang="en-US" sz="2000" b="1">
                <a:latin typeface="Arial" panose="020B0604020202020204" pitchFamily="34" charset="0"/>
              </a:rPr>
              <a:t>二叉树编号</a:t>
            </a:r>
          </a:p>
        </p:txBody>
      </p:sp>
    </p:spTree>
    <p:extLst>
      <p:ext uri="{BB962C8B-B14F-4D97-AF65-F5344CB8AC3E}">
        <p14:creationId xmlns:p14="http://schemas.microsoft.com/office/powerpoint/2010/main" val="3198272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up)">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72" name="Rectangle 3">
            <a:extLst>
              <a:ext uri="{FF2B5EF4-FFF2-40B4-BE49-F238E27FC236}">
                <a16:creationId xmlns:a16="http://schemas.microsoft.com/office/drawing/2014/main" id="{F8501E67-F7D4-460C-A030-A8DA58E536DD}"/>
              </a:ext>
            </a:extLst>
          </p:cNvPr>
          <p:cNvSpPr txBox="1">
            <a:spLocks noChangeArrowheads="1"/>
          </p:cNvSpPr>
          <p:nvPr/>
        </p:nvSpPr>
        <p:spPr>
          <a:xfrm>
            <a:off x="457200" y="1214993"/>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采用顺序存储结构的</a:t>
            </a: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可以直接存取二叉树中的任意数据元素。</a:t>
            </a:r>
            <a:endPar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由于每个数据元素的存储位置暗藏彼此之间的关系，可以根据结点的编号，直接计算出它的父结点、左</a:t>
            </a: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右孩子结点的位置。类似地，结点的查找、统计，结点路径的识别，都能非常便捷地计算出来。</a:t>
            </a: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对于满二叉树、完全二叉树来说，顺序存储结构的存储效率极高。</a:t>
            </a:r>
            <a:endPar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所有的空间仅仅用来存储数据元素的值，结点之间关系的存储未占用任何空间。</a:t>
            </a:r>
          </a:p>
        </p:txBody>
      </p:sp>
    </p:spTree>
    <p:extLst>
      <p:ext uri="{BB962C8B-B14F-4D97-AF65-F5344CB8AC3E}">
        <p14:creationId xmlns:p14="http://schemas.microsoft.com/office/powerpoint/2010/main" val="165405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animEffect transition="in" filter="wipe(left)">
                                      <p:cBhvr>
                                        <p:cTn id="7" dur="500"/>
                                        <p:tgtEl>
                                          <p:spTgt spid="7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wipe(left)">
                                      <p:cBhvr>
                                        <p:cTn id="12" dur="500"/>
                                        <p:tgtEl>
                                          <p:spTgt spid="7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animEffect transition="in" filter="wipe(left)">
                                      <p:cBhvr>
                                        <p:cTn id="17" dur="500"/>
                                        <p:tgtEl>
                                          <p:spTgt spid="7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
                                            <p:txEl>
                                              <p:pRg st="4" end="4"/>
                                            </p:txEl>
                                          </p:spTgt>
                                        </p:tgtEl>
                                        <p:attrNameLst>
                                          <p:attrName>style.visibility</p:attrName>
                                        </p:attrNameLst>
                                      </p:cBhvr>
                                      <p:to>
                                        <p:strVal val="visible"/>
                                      </p:to>
                                    </p:set>
                                    <p:animEffect transition="in" filter="wipe(left)">
                                      <p:cBhvr>
                                        <p:cTn id="22" dur="500"/>
                                        <p:tgtEl>
                                          <p:spTgt spid="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7.3.1  </a:t>
            </a:r>
            <a:r>
              <a:rPr lang="zh-CN" altLang="en-US" sz="2800" kern="1200" dirty="0">
                <a:solidFill>
                  <a:srgbClr val="002060"/>
                </a:solidFill>
                <a:effectLst>
                  <a:outerShdw blurRad="38100" dist="38100" dir="2700000" algn="tl">
                    <a:srgbClr val="C0C0C0"/>
                  </a:outerShdw>
                </a:effectLst>
                <a:cs typeface="+mn-cs"/>
              </a:rPr>
              <a:t>二叉树的顺序存储结构</a:t>
            </a:r>
            <a:endParaRPr lang="en-US" altLang="zh-CN" sz="2800" kern="1200" dirty="0">
              <a:solidFill>
                <a:srgbClr val="002060"/>
              </a:solidFill>
              <a:effectLst>
                <a:outerShdw blurRad="38100" dist="38100" dir="2700000" algn="tl">
                  <a:srgbClr val="C0C0C0"/>
                </a:outerShdw>
              </a:effectLst>
              <a:cs typeface="+mn-cs"/>
            </a:endParaRPr>
          </a:p>
        </p:txBody>
      </p:sp>
      <p:grpSp>
        <p:nvGrpSpPr>
          <p:cNvPr id="4" name="Group 2">
            <a:extLst>
              <a:ext uri="{FF2B5EF4-FFF2-40B4-BE49-F238E27FC236}">
                <a16:creationId xmlns:a16="http://schemas.microsoft.com/office/drawing/2014/main" id="{E664213F-42D9-4032-BDF8-0E8A3FE5313C}"/>
              </a:ext>
            </a:extLst>
          </p:cNvPr>
          <p:cNvGrpSpPr>
            <a:grpSpLocks/>
          </p:cNvGrpSpPr>
          <p:nvPr/>
        </p:nvGrpSpPr>
        <p:grpSpPr bwMode="auto">
          <a:xfrm>
            <a:off x="312738" y="1389158"/>
            <a:ext cx="8458200" cy="582613"/>
            <a:chOff x="144" y="2352"/>
            <a:chExt cx="5328" cy="367"/>
          </a:xfrm>
        </p:grpSpPr>
        <p:graphicFrame>
          <p:nvGraphicFramePr>
            <p:cNvPr id="5" name="Object 3">
              <a:extLst>
                <a:ext uri="{FF2B5EF4-FFF2-40B4-BE49-F238E27FC236}">
                  <a16:creationId xmlns:a16="http://schemas.microsoft.com/office/drawing/2014/main" id="{950D9675-DF96-46C4-8E5C-4047C9711754}"/>
                </a:ext>
              </a:extLst>
            </p:cNvPr>
            <p:cNvGraphicFramePr>
              <a:graphicFrameLocks noChangeAspect="1"/>
            </p:cNvGraphicFramePr>
            <p:nvPr/>
          </p:nvGraphicFramePr>
          <p:xfrm>
            <a:off x="144" y="2352"/>
            <a:ext cx="384" cy="367"/>
          </p:xfrm>
          <a:graphic>
            <a:graphicData uri="http://schemas.openxmlformats.org/presentationml/2006/ole">
              <mc:AlternateContent xmlns:mc="http://schemas.openxmlformats.org/markup-compatibility/2006">
                <mc:Choice xmlns:v="urn:schemas-microsoft-com:vml" Requires="v">
                  <p:oleObj spid="_x0000_s100409" name="Clip" r:id="rId4" imgW="861365" imgH="844906" progId="MS_ClipArt_Gallery.5">
                    <p:embed/>
                  </p:oleObj>
                </mc:Choice>
                <mc:Fallback>
                  <p:oleObj name="Clip" r:id="rId4" imgW="861365" imgH="844906" progId="MS_ClipArt_Gallery.5">
                    <p:embed/>
                    <p:pic>
                      <p:nvPicPr>
                        <p:cNvPr id="59439" name="Object 3">
                          <a:extLst>
                            <a:ext uri="{FF2B5EF4-FFF2-40B4-BE49-F238E27FC236}">
                              <a16:creationId xmlns:a16="http://schemas.microsoft.com/office/drawing/2014/main" id="{CC5B38E2-0A04-433F-AC2D-5FFB421F6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2352"/>
                          <a:ext cx="38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
              <a:extLst>
                <a:ext uri="{FF2B5EF4-FFF2-40B4-BE49-F238E27FC236}">
                  <a16:creationId xmlns:a16="http://schemas.microsoft.com/office/drawing/2014/main" id="{240A74DE-8F46-44ED-8557-06E91919F109}"/>
                </a:ext>
              </a:extLst>
            </p:cNvPr>
            <p:cNvSpPr txBox="1">
              <a:spLocks noChangeArrowheads="1"/>
            </p:cNvSpPr>
            <p:nvPr/>
          </p:nvSpPr>
          <p:spPr bwMode="auto">
            <a:xfrm>
              <a:off x="624" y="2352"/>
              <a:ext cx="48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一棵斜树的顺序存储会怎样呢？</a:t>
              </a:r>
            </a:p>
          </p:txBody>
        </p:sp>
      </p:grpSp>
      <p:sp>
        <p:nvSpPr>
          <p:cNvPr id="7" name="Text Box 5" descr="水滴">
            <a:extLst>
              <a:ext uri="{FF2B5EF4-FFF2-40B4-BE49-F238E27FC236}">
                <a16:creationId xmlns:a16="http://schemas.microsoft.com/office/drawing/2014/main" id="{85B1068B-C1F6-4BEC-BBE9-9FD9FCCDC632}"/>
              </a:ext>
            </a:extLst>
          </p:cNvPr>
          <p:cNvSpPr txBox="1">
            <a:spLocks noChangeArrowheads="1"/>
          </p:cNvSpPr>
          <p:nvPr/>
        </p:nvSpPr>
        <p:spPr bwMode="auto">
          <a:xfrm>
            <a:off x="284163" y="2013046"/>
            <a:ext cx="4514850" cy="830262"/>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高度为</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的右斜树，</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个结点需分配2</a:t>
            </a:r>
            <a:r>
              <a:rPr lang="en-US" altLang="zh-CN" sz="2400" b="1" i="1" baseline="3000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个存储单元。 </a:t>
            </a:r>
          </a:p>
        </p:txBody>
      </p:sp>
      <p:sp>
        <p:nvSpPr>
          <p:cNvPr id="8" name="Text Box 6" descr="水滴">
            <a:extLst>
              <a:ext uri="{FF2B5EF4-FFF2-40B4-BE49-F238E27FC236}">
                <a16:creationId xmlns:a16="http://schemas.microsoft.com/office/drawing/2014/main" id="{04FEEFB1-6552-4576-A701-343E589E84D7}"/>
              </a:ext>
            </a:extLst>
          </p:cNvPr>
          <p:cNvSpPr txBox="1">
            <a:spLocks noChangeArrowheads="1"/>
          </p:cNvSpPr>
          <p:nvPr/>
        </p:nvSpPr>
        <p:spPr bwMode="auto">
          <a:xfrm>
            <a:off x="252413" y="2990946"/>
            <a:ext cx="3844925" cy="1200150"/>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一棵二叉树改造后成完全二叉树形态，需增加很多空结点，造成存储空间的浪费。</a:t>
            </a:r>
          </a:p>
        </p:txBody>
      </p:sp>
      <p:sp>
        <p:nvSpPr>
          <p:cNvPr id="9" name="Text Box 8" descr="水滴">
            <a:extLst>
              <a:ext uri="{FF2B5EF4-FFF2-40B4-BE49-F238E27FC236}">
                <a16:creationId xmlns:a16="http://schemas.microsoft.com/office/drawing/2014/main" id="{E8D2F109-5FE8-4D16-A971-B102EEDB6BC2}"/>
              </a:ext>
            </a:extLst>
          </p:cNvPr>
          <p:cNvSpPr txBox="1">
            <a:spLocks noChangeArrowheads="1"/>
          </p:cNvSpPr>
          <p:nvPr/>
        </p:nvSpPr>
        <p:spPr bwMode="auto">
          <a:xfrm>
            <a:off x="1690688" y="5356321"/>
            <a:ext cx="6403975" cy="461962"/>
          </a:xfrm>
          <a:prstGeom prst="rect">
            <a:avLst/>
          </a:prstGeom>
          <a:noFill/>
          <a:ln w="28575">
            <a:solidFill>
              <a:schemeClr val="accent1"/>
            </a:solidFill>
            <a:miter lim="800000"/>
            <a:headEnd/>
            <a:tailEnd/>
          </a:ln>
          <a:effectLst/>
          <a:extLst>
            <a:ext uri="{909E8E84-426E-40DD-AFC4-6F175D3DCCD1}">
              <a14:hiddenFill xmlns:a14="http://schemas.microsoft.com/office/drawing/2010/main">
                <a:blipFill dpi="0" rotWithShape="0">
                  <a:blip r:embed="rId6"/>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buFont typeface="Wingdings" pitchFamily="2" charset="2"/>
              <a:buNone/>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二叉树的顺序存储结构一般仅存储</a:t>
            </a:r>
            <a:r>
              <a:rPr lang="zh-CN" altLang="en-US" sz="2400" b="1" dirty="0">
                <a:solidFill>
                  <a:srgbClr val="EE39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完全</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a:t>
            </a:r>
          </a:p>
        </p:txBody>
      </p:sp>
      <p:grpSp>
        <p:nvGrpSpPr>
          <p:cNvPr id="10" name="Group 9">
            <a:extLst>
              <a:ext uri="{FF2B5EF4-FFF2-40B4-BE49-F238E27FC236}">
                <a16:creationId xmlns:a16="http://schemas.microsoft.com/office/drawing/2014/main" id="{40C8A982-7973-491C-860D-EBC8B604A3E6}"/>
              </a:ext>
            </a:extLst>
          </p:cNvPr>
          <p:cNvGrpSpPr>
            <a:grpSpLocks/>
          </p:cNvGrpSpPr>
          <p:nvPr/>
        </p:nvGrpSpPr>
        <p:grpSpPr bwMode="auto">
          <a:xfrm>
            <a:off x="4267200" y="1951133"/>
            <a:ext cx="4822825" cy="2843213"/>
            <a:chOff x="2611" y="1524"/>
            <a:chExt cx="3038" cy="1791"/>
          </a:xfrm>
        </p:grpSpPr>
        <p:sp>
          <p:nvSpPr>
            <p:cNvPr id="11" name="Text Box 10">
              <a:extLst>
                <a:ext uri="{FF2B5EF4-FFF2-40B4-BE49-F238E27FC236}">
                  <a16:creationId xmlns:a16="http://schemas.microsoft.com/office/drawing/2014/main" id="{93499ACD-F6D4-47A1-9955-6E6A7D158920}"/>
                </a:ext>
              </a:extLst>
            </p:cNvPr>
            <p:cNvSpPr txBox="1">
              <a:spLocks noChangeArrowheads="1"/>
            </p:cNvSpPr>
            <p:nvPr/>
          </p:nvSpPr>
          <p:spPr bwMode="auto">
            <a:xfrm>
              <a:off x="2611" y="1524"/>
              <a:ext cx="3038" cy="17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spcBef>
                  <a:spcPct val="50000"/>
                </a:spcBef>
                <a:buClrTx/>
                <a:buSzTx/>
                <a:buFontTx/>
                <a:buNone/>
              </a:pPr>
              <a:endParaRPr lang="zh-CN" altLang="en-US" sz="18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Group 11">
              <a:extLst>
                <a:ext uri="{FF2B5EF4-FFF2-40B4-BE49-F238E27FC236}">
                  <a16:creationId xmlns:a16="http://schemas.microsoft.com/office/drawing/2014/main" id="{AC4C6216-04EC-4D84-843E-E176315D65B3}"/>
                </a:ext>
              </a:extLst>
            </p:cNvPr>
            <p:cNvGrpSpPr>
              <a:grpSpLocks/>
            </p:cNvGrpSpPr>
            <p:nvPr/>
          </p:nvGrpSpPr>
          <p:grpSpPr bwMode="auto">
            <a:xfrm>
              <a:off x="3909" y="1546"/>
              <a:ext cx="213" cy="245"/>
              <a:chOff x="2150" y="2547"/>
              <a:chExt cx="281" cy="336"/>
            </a:xfrm>
          </p:grpSpPr>
          <p:sp>
            <p:nvSpPr>
              <p:cNvPr id="48" name="Text Box 12">
                <a:extLst>
                  <a:ext uri="{FF2B5EF4-FFF2-40B4-BE49-F238E27FC236}">
                    <a16:creationId xmlns:a16="http://schemas.microsoft.com/office/drawing/2014/main" id="{89220E0E-7438-42CB-8450-E8132D9BBDCD}"/>
                  </a:ext>
                </a:extLst>
              </p:cNvPr>
              <p:cNvSpPr txBox="1">
                <a:spLocks noChangeArrowheads="1"/>
              </p:cNvSpPr>
              <p:nvPr/>
            </p:nvSpPr>
            <p:spPr bwMode="auto">
              <a:xfrm>
                <a:off x="2194" y="2547"/>
                <a:ext cx="2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Oval 13">
                <a:extLst>
                  <a:ext uri="{FF2B5EF4-FFF2-40B4-BE49-F238E27FC236}">
                    <a16:creationId xmlns:a16="http://schemas.microsoft.com/office/drawing/2014/main" id="{99C0AA5C-52B8-4D59-A6E1-D3FDBEC1F718}"/>
                  </a:ext>
                </a:extLst>
              </p:cNvPr>
              <p:cNvSpPr>
                <a:spLocks noChangeArrowheads="1"/>
              </p:cNvSpPr>
              <p:nvPr/>
            </p:nvSpPr>
            <p:spPr bwMode="auto">
              <a:xfrm>
                <a:off x="2150" y="2603"/>
                <a:ext cx="280" cy="2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Oval 14">
              <a:extLst>
                <a:ext uri="{FF2B5EF4-FFF2-40B4-BE49-F238E27FC236}">
                  <a16:creationId xmlns:a16="http://schemas.microsoft.com/office/drawing/2014/main" id="{C7778696-9A54-4E6A-970B-0F0303B90316}"/>
                </a:ext>
              </a:extLst>
            </p:cNvPr>
            <p:cNvSpPr>
              <a:spLocks noChangeArrowheads="1"/>
            </p:cNvSpPr>
            <p:nvPr/>
          </p:nvSpPr>
          <p:spPr bwMode="auto">
            <a:xfrm>
              <a:off x="3136" y="2043"/>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 Box 15">
              <a:extLst>
                <a:ext uri="{FF2B5EF4-FFF2-40B4-BE49-F238E27FC236}">
                  <a16:creationId xmlns:a16="http://schemas.microsoft.com/office/drawing/2014/main" id="{E93EAC62-ABEB-4FBD-912B-3CC0C7C704A4}"/>
                </a:ext>
              </a:extLst>
            </p:cNvPr>
            <p:cNvSpPr txBox="1">
              <a:spLocks noChangeArrowheads="1"/>
            </p:cNvSpPr>
            <p:nvPr/>
          </p:nvSpPr>
          <p:spPr bwMode="auto">
            <a:xfrm>
              <a:off x="4703" y="2014"/>
              <a:ext cx="181"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B</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Oval 16">
              <a:extLst>
                <a:ext uri="{FF2B5EF4-FFF2-40B4-BE49-F238E27FC236}">
                  <a16:creationId xmlns:a16="http://schemas.microsoft.com/office/drawing/2014/main" id="{09752080-B4F9-40F6-B6C8-3DB00615B302}"/>
                </a:ext>
              </a:extLst>
            </p:cNvPr>
            <p:cNvSpPr>
              <a:spLocks noChangeArrowheads="1"/>
            </p:cNvSpPr>
            <p:nvPr/>
          </p:nvSpPr>
          <p:spPr bwMode="auto">
            <a:xfrm>
              <a:off x="4682" y="2043"/>
              <a:ext cx="213" cy="20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Oval 17">
              <a:extLst>
                <a:ext uri="{FF2B5EF4-FFF2-40B4-BE49-F238E27FC236}">
                  <a16:creationId xmlns:a16="http://schemas.microsoft.com/office/drawing/2014/main" id="{4F3C7238-DAF0-4762-B308-35C6A0534100}"/>
                </a:ext>
              </a:extLst>
            </p:cNvPr>
            <p:cNvSpPr>
              <a:spLocks noChangeArrowheads="1"/>
            </p:cNvSpPr>
            <p:nvPr/>
          </p:nvSpPr>
          <p:spPr bwMode="auto">
            <a:xfrm>
              <a:off x="2825" y="2499"/>
              <a:ext cx="214" cy="206"/>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Oval 18">
              <a:extLst>
                <a:ext uri="{FF2B5EF4-FFF2-40B4-BE49-F238E27FC236}">
                  <a16:creationId xmlns:a16="http://schemas.microsoft.com/office/drawing/2014/main" id="{D61AD5F6-641F-4B99-9598-4036FF379DFB}"/>
                </a:ext>
              </a:extLst>
            </p:cNvPr>
            <p:cNvSpPr>
              <a:spLocks noChangeArrowheads="1"/>
            </p:cNvSpPr>
            <p:nvPr/>
          </p:nvSpPr>
          <p:spPr bwMode="auto">
            <a:xfrm>
              <a:off x="3444" y="2500"/>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9">
              <a:extLst>
                <a:ext uri="{FF2B5EF4-FFF2-40B4-BE49-F238E27FC236}">
                  <a16:creationId xmlns:a16="http://schemas.microsoft.com/office/drawing/2014/main" id="{3454881D-8AD9-423A-B96D-072B231155BE}"/>
                </a:ext>
              </a:extLst>
            </p:cNvPr>
            <p:cNvSpPr txBox="1">
              <a:spLocks noChangeArrowheads="1"/>
            </p:cNvSpPr>
            <p:nvPr/>
          </p:nvSpPr>
          <p:spPr bwMode="auto">
            <a:xfrm>
              <a:off x="5002" y="2469"/>
              <a:ext cx="179"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C</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Oval 20">
              <a:extLst>
                <a:ext uri="{FF2B5EF4-FFF2-40B4-BE49-F238E27FC236}">
                  <a16:creationId xmlns:a16="http://schemas.microsoft.com/office/drawing/2014/main" id="{C13318F3-630E-41CA-93D0-AB1106144F76}"/>
                </a:ext>
              </a:extLst>
            </p:cNvPr>
            <p:cNvSpPr>
              <a:spLocks noChangeArrowheads="1"/>
            </p:cNvSpPr>
            <p:nvPr/>
          </p:nvSpPr>
          <p:spPr bwMode="auto">
            <a:xfrm>
              <a:off x="4990" y="2500"/>
              <a:ext cx="214" cy="20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val 21">
              <a:extLst>
                <a:ext uri="{FF2B5EF4-FFF2-40B4-BE49-F238E27FC236}">
                  <a16:creationId xmlns:a16="http://schemas.microsoft.com/office/drawing/2014/main" id="{5F53D507-83B1-4026-8D01-23C62595AEB9}"/>
                </a:ext>
              </a:extLst>
            </p:cNvPr>
            <p:cNvSpPr>
              <a:spLocks noChangeArrowheads="1"/>
            </p:cNvSpPr>
            <p:nvPr/>
          </p:nvSpPr>
          <p:spPr bwMode="auto">
            <a:xfrm>
              <a:off x="4371" y="2500"/>
              <a:ext cx="214"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Text Box 22">
              <a:extLst>
                <a:ext uri="{FF2B5EF4-FFF2-40B4-BE49-F238E27FC236}">
                  <a16:creationId xmlns:a16="http://schemas.microsoft.com/office/drawing/2014/main" id="{3C930EC1-E882-4802-8744-7EA385F655ED}"/>
                </a:ext>
              </a:extLst>
            </p:cNvPr>
            <p:cNvSpPr txBox="1">
              <a:spLocks noChangeArrowheads="1"/>
            </p:cNvSpPr>
            <p:nvPr/>
          </p:nvSpPr>
          <p:spPr bwMode="auto">
            <a:xfrm>
              <a:off x="4217" y="1546"/>
              <a:ext cx="1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2" name="Text Box 23">
              <a:extLst>
                <a:ext uri="{FF2B5EF4-FFF2-40B4-BE49-F238E27FC236}">
                  <a16:creationId xmlns:a16="http://schemas.microsoft.com/office/drawing/2014/main" id="{78E7CF52-830C-499D-9153-15D298BA59E9}"/>
                </a:ext>
              </a:extLst>
            </p:cNvPr>
            <p:cNvSpPr txBox="1">
              <a:spLocks noChangeArrowheads="1"/>
            </p:cNvSpPr>
            <p:nvPr/>
          </p:nvSpPr>
          <p:spPr bwMode="auto">
            <a:xfrm>
              <a:off x="4990" y="2003"/>
              <a:ext cx="1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23" name="Text Box 24">
              <a:extLst>
                <a:ext uri="{FF2B5EF4-FFF2-40B4-BE49-F238E27FC236}">
                  <a16:creationId xmlns:a16="http://schemas.microsoft.com/office/drawing/2014/main" id="{1BA84013-3825-494D-A649-B87002042950}"/>
                </a:ext>
              </a:extLst>
            </p:cNvPr>
            <p:cNvSpPr txBox="1">
              <a:spLocks noChangeArrowheads="1"/>
            </p:cNvSpPr>
            <p:nvPr/>
          </p:nvSpPr>
          <p:spPr bwMode="auto">
            <a:xfrm>
              <a:off x="5299" y="2458"/>
              <a:ext cx="15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7</a:t>
              </a:r>
            </a:p>
          </p:txBody>
        </p:sp>
        <p:sp>
          <p:nvSpPr>
            <p:cNvPr id="24" name="Line 25">
              <a:extLst>
                <a:ext uri="{FF2B5EF4-FFF2-40B4-BE49-F238E27FC236}">
                  <a16:creationId xmlns:a16="http://schemas.microsoft.com/office/drawing/2014/main" id="{0430D0B9-FC2D-47D8-ABC4-DA59B7153632}"/>
                </a:ext>
              </a:extLst>
            </p:cNvPr>
            <p:cNvSpPr>
              <a:spLocks noChangeShapeType="1"/>
            </p:cNvSpPr>
            <p:nvPr/>
          </p:nvSpPr>
          <p:spPr bwMode="auto">
            <a:xfrm flipH="1">
              <a:off x="3282" y="1710"/>
              <a:ext cx="627" cy="34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25" name="Freeform 26">
              <a:extLst>
                <a:ext uri="{FF2B5EF4-FFF2-40B4-BE49-F238E27FC236}">
                  <a16:creationId xmlns:a16="http://schemas.microsoft.com/office/drawing/2014/main" id="{4C314BD8-EF11-427E-A929-E8FA66643EC3}"/>
                </a:ext>
              </a:extLst>
            </p:cNvPr>
            <p:cNvSpPr>
              <a:spLocks/>
            </p:cNvSpPr>
            <p:nvPr/>
          </p:nvSpPr>
          <p:spPr bwMode="auto">
            <a:xfrm>
              <a:off x="4120" y="1718"/>
              <a:ext cx="585" cy="358"/>
            </a:xfrm>
            <a:custGeom>
              <a:avLst/>
              <a:gdLst>
                <a:gd name="T0" fmla="*/ 0 w 767"/>
                <a:gd name="T1" fmla="*/ 0 h 488"/>
                <a:gd name="T2" fmla="*/ 2 w 767"/>
                <a:gd name="T3" fmla="*/ 1 h 488"/>
                <a:gd name="T4" fmla="*/ 0 60000 65536"/>
                <a:gd name="T5" fmla="*/ 0 60000 65536"/>
              </a:gdLst>
              <a:ahLst/>
              <a:cxnLst>
                <a:cxn ang="T4">
                  <a:pos x="T0" y="T1"/>
                </a:cxn>
                <a:cxn ang="T5">
                  <a:pos x="T2" y="T3"/>
                </a:cxn>
              </a:cxnLst>
              <a:rect l="0" t="0" r="r" b="b"/>
              <a:pathLst>
                <a:path w="767" h="488">
                  <a:moveTo>
                    <a:pt x="0" y="0"/>
                  </a:moveTo>
                  <a:lnTo>
                    <a:pt x="767" y="48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6" name="Freeform 27">
              <a:extLst>
                <a:ext uri="{FF2B5EF4-FFF2-40B4-BE49-F238E27FC236}">
                  <a16:creationId xmlns:a16="http://schemas.microsoft.com/office/drawing/2014/main" id="{2AE45241-FA5B-430C-B91B-F17119AA52FF}"/>
                </a:ext>
              </a:extLst>
            </p:cNvPr>
            <p:cNvSpPr>
              <a:spLocks/>
            </p:cNvSpPr>
            <p:nvPr/>
          </p:nvSpPr>
          <p:spPr bwMode="auto">
            <a:xfrm>
              <a:off x="2957" y="2197"/>
              <a:ext cx="196" cy="309"/>
            </a:xfrm>
            <a:custGeom>
              <a:avLst/>
              <a:gdLst>
                <a:gd name="T0" fmla="*/ 2 w 259"/>
                <a:gd name="T1" fmla="*/ 0 h 421"/>
                <a:gd name="T2" fmla="*/ 0 w 259"/>
                <a:gd name="T3" fmla="*/ 1 h 421"/>
                <a:gd name="T4" fmla="*/ 0 60000 65536"/>
                <a:gd name="T5" fmla="*/ 0 60000 65536"/>
              </a:gdLst>
              <a:ahLst/>
              <a:cxnLst>
                <a:cxn ang="T4">
                  <a:pos x="T0" y="T1"/>
                </a:cxn>
                <a:cxn ang="T5">
                  <a:pos x="T2" y="T3"/>
                </a:cxn>
              </a:cxnLst>
              <a:rect l="0" t="0" r="r" b="b"/>
              <a:pathLst>
                <a:path w="259" h="421">
                  <a:moveTo>
                    <a:pt x="259" y="0"/>
                  </a:moveTo>
                  <a:lnTo>
                    <a:pt x="0" y="421"/>
                  </a:ln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7" name="Freeform 28">
              <a:extLst>
                <a:ext uri="{FF2B5EF4-FFF2-40B4-BE49-F238E27FC236}">
                  <a16:creationId xmlns:a16="http://schemas.microsoft.com/office/drawing/2014/main" id="{BA886502-F45E-4383-B158-0D043095BBF0}"/>
                </a:ext>
              </a:extLst>
            </p:cNvPr>
            <p:cNvSpPr>
              <a:spLocks/>
            </p:cNvSpPr>
            <p:nvPr/>
          </p:nvSpPr>
          <p:spPr bwMode="auto">
            <a:xfrm>
              <a:off x="3336" y="2197"/>
              <a:ext cx="169" cy="309"/>
            </a:xfrm>
            <a:custGeom>
              <a:avLst/>
              <a:gdLst>
                <a:gd name="T0" fmla="*/ 0 w 222"/>
                <a:gd name="T1" fmla="*/ 0 h 421"/>
                <a:gd name="T2" fmla="*/ 2 w 222"/>
                <a:gd name="T3" fmla="*/ 1 h 421"/>
                <a:gd name="T4" fmla="*/ 0 60000 65536"/>
                <a:gd name="T5" fmla="*/ 0 60000 65536"/>
              </a:gdLst>
              <a:ahLst/>
              <a:cxnLst>
                <a:cxn ang="T4">
                  <a:pos x="T0" y="T1"/>
                </a:cxn>
                <a:cxn ang="T5">
                  <a:pos x="T2" y="T3"/>
                </a:cxn>
              </a:cxnLst>
              <a:rect l="0" t="0" r="r" b="b"/>
              <a:pathLst>
                <a:path w="222" h="421">
                  <a:moveTo>
                    <a:pt x="0" y="0"/>
                  </a:moveTo>
                  <a:lnTo>
                    <a:pt x="222" y="42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8" name="Freeform 29">
              <a:extLst>
                <a:ext uri="{FF2B5EF4-FFF2-40B4-BE49-F238E27FC236}">
                  <a16:creationId xmlns:a16="http://schemas.microsoft.com/office/drawing/2014/main" id="{FD5785A2-6204-456C-B03C-421C55850B34}"/>
                </a:ext>
              </a:extLst>
            </p:cNvPr>
            <p:cNvSpPr>
              <a:spLocks/>
            </p:cNvSpPr>
            <p:nvPr/>
          </p:nvSpPr>
          <p:spPr bwMode="auto">
            <a:xfrm>
              <a:off x="4533" y="2208"/>
              <a:ext cx="172" cy="308"/>
            </a:xfrm>
            <a:custGeom>
              <a:avLst/>
              <a:gdLst>
                <a:gd name="T0" fmla="*/ 2 w 226"/>
                <a:gd name="T1" fmla="*/ 0 h 421"/>
                <a:gd name="T2" fmla="*/ 0 w 226"/>
                <a:gd name="T3" fmla="*/ 1 h 421"/>
                <a:gd name="T4" fmla="*/ 0 60000 65536"/>
                <a:gd name="T5" fmla="*/ 0 60000 65536"/>
              </a:gdLst>
              <a:ahLst/>
              <a:cxnLst>
                <a:cxn ang="T4">
                  <a:pos x="T0" y="T1"/>
                </a:cxn>
                <a:cxn ang="T5">
                  <a:pos x="T2" y="T3"/>
                </a:cxn>
              </a:cxnLst>
              <a:rect l="0" t="0" r="r" b="b"/>
              <a:pathLst>
                <a:path w="226" h="421">
                  <a:moveTo>
                    <a:pt x="226" y="0"/>
                  </a:moveTo>
                  <a:lnTo>
                    <a:pt x="0" y="421"/>
                  </a:ln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29" name="Line 30">
              <a:extLst>
                <a:ext uri="{FF2B5EF4-FFF2-40B4-BE49-F238E27FC236}">
                  <a16:creationId xmlns:a16="http://schemas.microsoft.com/office/drawing/2014/main" id="{1DBC3FE1-3EC9-4D89-A602-8147AD4BA892}"/>
                </a:ext>
              </a:extLst>
            </p:cNvPr>
            <p:cNvSpPr>
              <a:spLocks noChangeShapeType="1"/>
            </p:cNvSpPr>
            <p:nvPr/>
          </p:nvSpPr>
          <p:spPr bwMode="auto">
            <a:xfrm>
              <a:off x="4870" y="2208"/>
              <a:ext cx="200" cy="2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30" name="Oval 31">
              <a:extLst>
                <a:ext uri="{FF2B5EF4-FFF2-40B4-BE49-F238E27FC236}">
                  <a16:creationId xmlns:a16="http://schemas.microsoft.com/office/drawing/2014/main" id="{E1986393-F477-43C3-A944-3E3AD5BF121A}"/>
                </a:ext>
              </a:extLst>
            </p:cNvPr>
            <p:cNvSpPr>
              <a:spLocks noChangeArrowheads="1"/>
            </p:cNvSpPr>
            <p:nvPr/>
          </p:nvSpPr>
          <p:spPr bwMode="auto">
            <a:xfrm>
              <a:off x="3290" y="2957"/>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Oval 32">
              <a:extLst>
                <a:ext uri="{FF2B5EF4-FFF2-40B4-BE49-F238E27FC236}">
                  <a16:creationId xmlns:a16="http://schemas.microsoft.com/office/drawing/2014/main" id="{894F4E94-310A-4183-AB63-BB4517ECB95A}"/>
                </a:ext>
              </a:extLst>
            </p:cNvPr>
            <p:cNvSpPr>
              <a:spLocks noChangeArrowheads="1"/>
            </p:cNvSpPr>
            <p:nvPr/>
          </p:nvSpPr>
          <p:spPr bwMode="auto">
            <a:xfrm>
              <a:off x="2671" y="2957"/>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Oval 33">
              <a:extLst>
                <a:ext uri="{FF2B5EF4-FFF2-40B4-BE49-F238E27FC236}">
                  <a16:creationId xmlns:a16="http://schemas.microsoft.com/office/drawing/2014/main" id="{34BD3190-FA2B-4F20-B42F-E8FB91D1FC5B}"/>
                </a:ext>
              </a:extLst>
            </p:cNvPr>
            <p:cNvSpPr>
              <a:spLocks noChangeArrowheads="1"/>
            </p:cNvSpPr>
            <p:nvPr/>
          </p:nvSpPr>
          <p:spPr bwMode="auto">
            <a:xfrm>
              <a:off x="2974" y="2961"/>
              <a:ext cx="213" cy="204"/>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Oval 34">
              <a:extLst>
                <a:ext uri="{FF2B5EF4-FFF2-40B4-BE49-F238E27FC236}">
                  <a16:creationId xmlns:a16="http://schemas.microsoft.com/office/drawing/2014/main" id="{C19C5886-7B9F-4A8D-8CEA-072542BD522F}"/>
                </a:ext>
              </a:extLst>
            </p:cNvPr>
            <p:cNvSpPr>
              <a:spLocks noChangeArrowheads="1"/>
            </p:cNvSpPr>
            <p:nvPr/>
          </p:nvSpPr>
          <p:spPr bwMode="auto">
            <a:xfrm>
              <a:off x="3598" y="2957"/>
              <a:ext cx="214"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Oval 35">
              <a:extLst>
                <a:ext uri="{FF2B5EF4-FFF2-40B4-BE49-F238E27FC236}">
                  <a16:creationId xmlns:a16="http://schemas.microsoft.com/office/drawing/2014/main" id="{4185189A-49FB-49D0-A3D3-61922C947120}"/>
                </a:ext>
              </a:extLst>
            </p:cNvPr>
            <p:cNvSpPr>
              <a:spLocks noChangeArrowheads="1"/>
            </p:cNvSpPr>
            <p:nvPr/>
          </p:nvSpPr>
          <p:spPr bwMode="auto">
            <a:xfrm>
              <a:off x="4526" y="2957"/>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Oval 36">
              <a:extLst>
                <a:ext uri="{FF2B5EF4-FFF2-40B4-BE49-F238E27FC236}">
                  <a16:creationId xmlns:a16="http://schemas.microsoft.com/office/drawing/2014/main" id="{DCA92952-716E-4E35-826C-4EFA50F88793}"/>
                </a:ext>
              </a:extLst>
            </p:cNvPr>
            <p:cNvSpPr>
              <a:spLocks noChangeArrowheads="1"/>
            </p:cNvSpPr>
            <p:nvPr/>
          </p:nvSpPr>
          <p:spPr bwMode="auto">
            <a:xfrm>
              <a:off x="4217" y="2957"/>
              <a:ext cx="214"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Oval 37">
              <a:extLst>
                <a:ext uri="{FF2B5EF4-FFF2-40B4-BE49-F238E27FC236}">
                  <a16:creationId xmlns:a16="http://schemas.microsoft.com/office/drawing/2014/main" id="{75C52D72-B352-4DCB-A90E-013C126F5FC1}"/>
                </a:ext>
              </a:extLst>
            </p:cNvPr>
            <p:cNvSpPr>
              <a:spLocks noChangeArrowheads="1"/>
            </p:cNvSpPr>
            <p:nvPr/>
          </p:nvSpPr>
          <p:spPr bwMode="auto">
            <a:xfrm>
              <a:off x="4836" y="2957"/>
              <a:ext cx="213" cy="20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Text Box 38">
              <a:extLst>
                <a:ext uri="{FF2B5EF4-FFF2-40B4-BE49-F238E27FC236}">
                  <a16:creationId xmlns:a16="http://schemas.microsoft.com/office/drawing/2014/main" id="{49619AAB-21B6-4DA7-9E5A-9AF882F93ECF}"/>
                </a:ext>
              </a:extLst>
            </p:cNvPr>
            <p:cNvSpPr txBox="1">
              <a:spLocks noChangeArrowheads="1"/>
            </p:cNvSpPr>
            <p:nvPr/>
          </p:nvSpPr>
          <p:spPr bwMode="auto">
            <a:xfrm>
              <a:off x="5190" y="2926"/>
              <a:ext cx="181"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Oval 39">
              <a:extLst>
                <a:ext uri="{FF2B5EF4-FFF2-40B4-BE49-F238E27FC236}">
                  <a16:creationId xmlns:a16="http://schemas.microsoft.com/office/drawing/2014/main" id="{A64932B4-6E2E-44BC-B22C-775052C4C9FC}"/>
                </a:ext>
              </a:extLst>
            </p:cNvPr>
            <p:cNvSpPr>
              <a:spLocks noChangeArrowheads="1"/>
            </p:cNvSpPr>
            <p:nvPr/>
          </p:nvSpPr>
          <p:spPr bwMode="auto">
            <a:xfrm>
              <a:off x="5167" y="2957"/>
              <a:ext cx="214" cy="20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8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40">
              <a:extLst>
                <a:ext uri="{FF2B5EF4-FFF2-40B4-BE49-F238E27FC236}">
                  <a16:creationId xmlns:a16="http://schemas.microsoft.com/office/drawing/2014/main" id="{86068C4E-A544-4844-A08E-D8017318E055}"/>
                </a:ext>
              </a:extLst>
            </p:cNvPr>
            <p:cNvSpPr>
              <a:spLocks noChangeShapeType="1"/>
            </p:cNvSpPr>
            <p:nvPr/>
          </p:nvSpPr>
          <p:spPr bwMode="auto">
            <a:xfrm>
              <a:off x="3598" y="2686"/>
              <a:ext cx="101" cy="27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0" name="Freeform 41">
              <a:extLst>
                <a:ext uri="{FF2B5EF4-FFF2-40B4-BE49-F238E27FC236}">
                  <a16:creationId xmlns:a16="http://schemas.microsoft.com/office/drawing/2014/main" id="{8CBFD1D6-9ACA-4DD3-8046-2329D5A685B7}"/>
                </a:ext>
              </a:extLst>
            </p:cNvPr>
            <p:cNvSpPr>
              <a:spLocks/>
            </p:cNvSpPr>
            <p:nvPr/>
          </p:nvSpPr>
          <p:spPr bwMode="auto">
            <a:xfrm>
              <a:off x="2774" y="2694"/>
              <a:ext cx="91" cy="259"/>
            </a:xfrm>
            <a:custGeom>
              <a:avLst/>
              <a:gdLst>
                <a:gd name="T0" fmla="*/ 2 w 119"/>
                <a:gd name="T1" fmla="*/ 0 h 356"/>
                <a:gd name="T2" fmla="*/ 0 w 119"/>
                <a:gd name="T3" fmla="*/ 1 h 356"/>
                <a:gd name="T4" fmla="*/ 0 60000 65536"/>
                <a:gd name="T5" fmla="*/ 0 60000 65536"/>
              </a:gdLst>
              <a:ahLst/>
              <a:cxnLst>
                <a:cxn ang="T4">
                  <a:pos x="T0" y="T1"/>
                </a:cxn>
                <a:cxn ang="T5">
                  <a:pos x="T2" y="T3"/>
                </a:cxn>
              </a:cxnLst>
              <a:rect l="0" t="0" r="r" b="b"/>
              <a:pathLst>
                <a:path w="119" h="356">
                  <a:moveTo>
                    <a:pt x="119" y="0"/>
                  </a:moveTo>
                  <a:lnTo>
                    <a:pt x="0" y="356"/>
                  </a:ln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tIns="18000"/>
            <a:lstStyle/>
            <a:p>
              <a:endParaRPr lang="zh-CN" altLang="en-US"/>
            </a:p>
          </p:txBody>
        </p:sp>
        <p:sp>
          <p:nvSpPr>
            <p:cNvPr id="41" name="Line 42">
              <a:extLst>
                <a:ext uri="{FF2B5EF4-FFF2-40B4-BE49-F238E27FC236}">
                  <a16:creationId xmlns:a16="http://schemas.microsoft.com/office/drawing/2014/main" id="{A08DFF9F-2432-49C7-B86B-DF7984281751}"/>
                </a:ext>
              </a:extLst>
            </p:cNvPr>
            <p:cNvSpPr>
              <a:spLocks noChangeShapeType="1"/>
            </p:cNvSpPr>
            <p:nvPr/>
          </p:nvSpPr>
          <p:spPr bwMode="auto">
            <a:xfrm>
              <a:off x="2979" y="2686"/>
              <a:ext cx="98" cy="26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2" name="Line 43">
              <a:extLst>
                <a:ext uri="{FF2B5EF4-FFF2-40B4-BE49-F238E27FC236}">
                  <a16:creationId xmlns:a16="http://schemas.microsoft.com/office/drawing/2014/main" id="{7FDC314D-50DF-467A-B375-9F8C84C8E288}"/>
                </a:ext>
              </a:extLst>
            </p:cNvPr>
            <p:cNvSpPr>
              <a:spLocks noChangeShapeType="1"/>
            </p:cNvSpPr>
            <p:nvPr/>
          </p:nvSpPr>
          <p:spPr bwMode="auto">
            <a:xfrm flipH="1">
              <a:off x="3368" y="2701"/>
              <a:ext cx="126" cy="26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3" name="Line 44">
              <a:extLst>
                <a:ext uri="{FF2B5EF4-FFF2-40B4-BE49-F238E27FC236}">
                  <a16:creationId xmlns:a16="http://schemas.microsoft.com/office/drawing/2014/main" id="{82AA5599-72BA-4E65-B3AB-7FA0F1555B5D}"/>
                </a:ext>
              </a:extLst>
            </p:cNvPr>
            <p:cNvSpPr>
              <a:spLocks noChangeShapeType="1"/>
            </p:cNvSpPr>
            <p:nvPr/>
          </p:nvSpPr>
          <p:spPr bwMode="auto">
            <a:xfrm flipH="1">
              <a:off x="4328" y="2701"/>
              <a:ext cx="103" cy="25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4" name="Line 45">
              <a:extLst>
                <a:ext uri="{FF2B5EF4-FFF2-40B4-BE49-F238E27FC236}">
                  <a16:creationId xmlns:a16="http://schemas.microsoft.com/office/drawing/2014/main" id="{278EF0EA-D721-4923-AB53-E13A37B8448B}"/>
                </a:ext>
              </a:extLst>
            </p:cNvPr>
            <p:cNvSpPr>
              <a:spLocks noChangeShapeType="1"/>
            </p:cNvSpPr>
            <p:nvPr/>
          </p:nvSpPr>
          <p:spPr bwMode="auto">
            <a:xfrm>
              <a:off x="4526" y="2686"/>
              <a:ext cx="110" cy="26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5" name="Line 46">
              <a:extLst>
                <a:ext uri="{FF2B5EF4-FFF2-40B4-BE49-F238E27FC236}">
                  <a16:creationId xmlns:a16="http://schemas.microsoft.com/office/drawing/2014/main" id="{381EE31A-F5EF-4BD5-AC38-3CB3A0260C4D}"/>
                </a:ext>
              </a:extLst>
            </p:cNvPr>
            <p:cNvSpPr>
              <a:spLocks noChangeShapeType="1"/>
            </p:cNvSpPr>
            <p:nvPr/>
          </p:nvSpPr>
          <p:spPr bwMode="auto">
            <a:xfrm flipH="1">
              <a:off x="4945" y="2690"/>
              <a:ext cx="91" cy="25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6" name="Line 47">
              <a:extLst>
                <a:ext uri="{FF2B5EF4-FFF2-40B4-BE49-F238E27FC236}">
                  <a16:creationId xmlns:a16="http://schemas.microsoft.com/office/drawing/2014/main" id="{ECD74A6B-6EC6-469F-A556-AA3DF680CBC3}"/>
                </a:ext>
              </a:extLst>
            </p:cNvPr>
            <p:cNvSpPr>
              <a:spLocks noChangeShapeType="1"/>
            </p:cNvSpPr>
            <p:nvPr/>
          </p:nvSpPr>
          <p:spPr bwMode="auto">
            <a:xfrm>
              <a:off x="5167" y="2686"/>
              <a:ext cx="98" cy="2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18000"/>
            <a:lstStyle/>
            <a:p>
              <a:endParaRPr lang="zh-CN" altLang="en-US"/>
            </a:p>
          </p:txBody>
        </p:sp>
        <p:sp>
          <p:nvSpPr>
            <p:cNvPr id="47" name="Text Box 48">
              <a:extLst>
                <a:ext uri="{FF2B5EF4-FFF2-40B4-BE49-F238E27FC236}">
                  <a16:creationId xmlns:a16="http://schemas.microsoft.com/office/drawing/2014/main" id="{499DEA9F-3E7E-48B3-A5AE-65D6DCABB10F}"/>
                </a:ext>
              </a:extLst>
            </p:cNvPr>
            <p:cNvSpPr txBox="1">
              <a:spLocks noChangeArrowheads="1"/>
            </p:cNvSpPr>
            <p:nvPr/>
          </p:nvSpPr>
          <p:spPr bwMode="auto">
            <a:xfrm>
              <a:off x="5402" y="2821"/>
              <a:ext cx="22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18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15</a:t>
              </a:r>
            </a:p>
          </p:txBody>
        </p:sp>
      </p:grpSp>
    </p:spTree>
    <p:extLst>
      <p:ext uri="{BB962C8B-B14F-4D97-AF65-F5344CB8AC3E}">
        <p14:creationId xmlns:p14="http://schemas.microsoft.com/office/powerpoint/2010/main" val="366155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7.3.2  </a:t>
            </a:r>
            <a:r>
              <a:rPr lang="zh-CN" altLang="en-US" sz="2800" kern="1200" dirty="0">
                <a:solidFill>
                  <a:srgbClr val="002060"/>
                </a:solidFill>
                <a:effectLst>
                  <a:outerShdw blurRad="38100" dist="38100" dir="2700000" algn="tl">
                    <a:srgbClr val="C0C0C0"/>
                  </a:outerShdw>
                </a:effectLst>
                <a:cs typeface="+mn-cs"/>
              </a:rPr>
              <a:t>二叉树的链式存储结构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50" name="Rectangle 3">
            <a:extLst>
              <a:ext uri="{FF2B5EF4-FFF2-40B4-BE49-F238E27FC236}">
                <a16:creationId xmlns:a16="http://schemas.microsoft.com/office/drawing/2014/main" id="{0ADE844B-19DB-4DA1-85DC-037F5BB4D3B5}"/>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基本思想：</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令二叉树的每个结点对应一个链表结点，链表结点除了存放与二叉树结点有关的数据信息外，还要设置指示左右孩子的指针。</a:t>
            </a:r>
            <a:endPar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Text Box 4">
            <a:extLst>
              <a:ext uri="{FF2B5EF4-FFF2-40B4-BE49-F238E27FC236}">
                <a16:creationId xmlns:a16="http://schemas.microsoft.com/office/drawing/2014/main" id="{88720371-381C-4DDB-8B2F-810B7498CF52}"/>
              </a:ext>
            </a:extLst>
          </p:cNvPr>
          <p:cNvSpPr txBox="1">
            <a:spLocks noChangeArrowheads="1"/>
          </p:cNvSpPr>
          <p:nvPr/>
        </p:nvSpPr>
        <p:spPr bwMode="auto">
          <a:xfrm>
            <a:off x="522000" y="304997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结点结构：</a:t>
            </a:r>
          </a:p>
        </p:txBody>
      </p:sp>
      <p:grpSp>
        <p:nvGrpSpPr>
          <p:cNvPr id="52" name="Group 5">
            <a:extLst>
              <a:ext uri="{FF2B5EF4-FFF2-40B4-BE49-F238E27FC236}">
                <a16:creationId xmlns:a16="http://schemas.microsoft.com/office/drawing/2014/main" id="{801FAD03-1A67-4F94-AFF0-22582269B0E2}"/>
              </a:ext>
            </a:extLst>
          </p:cNvPr>
          <p:cNvGrpSpPr>
            <a:grpSpLocks/>
          </p:cNvGrpSpPr>
          <p:nvPr/>
        </p:nvGrpSpPr>
        <p:grpSpPr bwMode="auto">
          <a:xfrm>
            <a:off x="1665000" y="3527807"/>
            <a:ext cx="5181600" cy="652463"/>
            <a:chOff x="2928" y="1438"/>
            <a:chExt cx="3042" cy="425"/>
          </a:xfrm>
        </p:grpSpPr>
        <p:sp>
          <p:nvSpPr>
            <p:cNvPr id="53" name="Rectangle 6">
              <a:extLst>
                <a:ext uri="{FF2B5EF4-FFF2-40B4-BE49-F238E27FC236}">
                  <a16:creationId xmlns:a16="http://schemas.microsoft.com/office/drawing/2014/main" id="{F01BC5E8-02B0-4A4B-940E-DD0B386FA1FE}"/>
                </a:ext>
              </a:extLst>
            </p:cNvPr>
            <p:cNvSpPr>
              <a:spLocks noChangeArrowheads="1"/>
            </p:cNvSpPr>
            <p:nvPr/>
          </p:nvSpPr>
          <p:spPr bwMode="auto">
            <a:xfrm>
              <a:off x="2928" y="1438"/>
              <a:ext cx="1015"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a:lstStyle/>
            <a:p>
              <a:pPr algn="ctr">
                <a:defRPr/>
              </a:pPr>
              <a:r>
                <a:rPr lang="zh-CN" altLang="en-US" sz="2800" b="1">
                  <a:effectLst>
                    <a:outerShdw blurRad="38100" dist="38100" dir="2700000" algn="tl">
                      <a:srgbClr val="C0C0C0"/>
                    </a:outerShdw>
                  </a:effectLst>
                  <a:latin typeface="Times New Roman" pitchFamily="18" charset="0"/>
                </a:rPr>
                <a:t> </a:t>
              </a:r>
              <a:r>
                <a:rPr lang="en-US" altLang="zh-CN" sz="2800" b="1">
                  <a:effectLst>
                    <a:outerShdw blurRad="38100" dist="38100" dir="2700000" algn="tl">
                      <a:srgbClr val="C0C0C0"/>
                    </a:outerShdw>
                  </a:effectLst>
                  <a:latin typeface="Times New Roman" pitchFamily="18" charset="0"/>
                </a:rPr>
                <a:t>lchild</a:t>
              </a:r>
            </a:p>
          </p:txBody>
        </p:sp>
        <p:sp>
          <p:nvSpPr>
            <p:cNvPr id="54" name="Rectangle 7">
              <a:extLst>
                <a:ext uri="{FF2B5EF4-FFF2-40B4-BE49-F238E27FC236}">
                  <a16:creationId xmlns:a16="http://schemas.microsoft.com/office/drawing/2014/main" id="{C6C1A8D3-1595-4E17-9C48-8BCFEF10F79A}"/>
                </a:ext>
              </a:extLst>
            </p:cNvPr>
            <p:cNvSpPr>
              <a:spLocks noChangeArrowheads="1"/>
            </p:cNvSpPr>
            <p:nvPr/>
          </p:nvSpPr>
          <p:spPr bwMode="auto">
            <a:xfrm>
              <a:off x="3943" y="1438"/>
              <a:ext cx="1015"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a:lstStyle/>
            <a:p>
              <a:pPr algn="ctr">
                <a:defRPr/>
              </a:pPr>
              <a:r>
                <a:rPr lang="zh-CN" altLang="en-US" sz="2800" b="1">
                  <a:effectLst>
                    <a:outerShdw blurRad="38100" dist="38100" dir="2700000" algn="tl">
                      <a:srgbClr val="C0C0C0"/>
                    </a:outerShdw>
                  </a:effectLst>
                  <a:latin typeface="Times New Roman" pitchFamily="18" charset="0"/>
                </a:rPr>
                <a:t> </a:t>
              </a:r>
              <a:r>
                <a:rPr lang="en-US" altLang="zh-CN" sz="2800" b="1">
                  <a:effectLst>
                    <a:outerShdw blurRad="38100" dist="38100" dir="2700000" algn="tl">
                      <a:srgbClr val="C0C0C0"/>
                    </a:outerShdw>
                  </a:effectLst>
                  <a:latin typeface="Times New Roman" pitchFamily="18" charset="0"/>
                </a:rPr>
                <a:t>data</a:t>
              </a:r>
            </a:p>
          </p:txBody>
        </p:sp>
        <p:sp>
          <p:nvSpPr>
            <p:cNvPr id="55" name="Rectangle 8">
              <a:extLst>
                <a:ext uri="{FF2B5EF4-FFF2-40B4-BE49-F238E27FC236}">
                  <a16:creationId xmlns:a16="http://schemas.microsoft.com/office/drawing/2014/main" id="{DD5ED068-CF91-4307-BE79-ADE14828F325}"/>
                </a:ext>
              </a:extLst>
            </p:cNvPr>
            <p:cNvSpPr>
              <a:spLocks noChangeArrowheads="1"/>
            </p:cNvSpPr>
            <p:nvPr/>
          </p:nvSpPr>
          <p:spPr bwMode="auto">
            <a:xfrm>
              <a:off x="4955" y="1438"/>
              <a:ext cx="1015"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a:lstStyle/>
            <a:p>
              <a:pPr algn="ctr">
                <a:defRPr/>
              </a:pPr>
              <a:r>
                <a:rPr lang="zh-CN" altLang="en-US" sz="2800" b="1">
                  <a:effectLst>
                    <a:outerShdw blurRad="38100" dist="38100" dir="2700000" algn="tl">
                      <a:srgbClr val="C0C0C0"/>
                    </a:outerShdw>
                  </a:effectLst>
                  <a:latin typeface="Times New Roman" pitchFamily="18" charset="0"/>
                </a:rPr>
                <a:t> </a:t>
              </a:r>
              <a:r>
                <a:rPr lang="en-US" altLang="zh-CN" sz="2800" b="1">
                  <a:effectLst>
                    <a:outerShdw blurRad="38100" dist="38100" dir="2700000" algn="tl">
                      <a:srgbClr val="C0C0C0"/>
                    </a:outerShdw>
                  </a:effectLst>
                  <a:latin typeface="Times New Roman" pitchFamily="18" charset="0"/>
                </a:rPr>
                <a:t>rchild</a:t>
              </a:r>
            </a:p>
          </p:txBody>
        </p:sp>
      </p:grpSp>
      <p:sp>
        <p:nvSpPr>
          <p:cNvPr id="56" name="Text Box 9">
            <a:extLst>
              <a:ext uri="{FF2B5EF4-FFF2-40B4-BE49-F238E27FC236}">
                <a16:creationId xmlns:a16="http://schemas.microsoft.com/office/drawing/2014/main" id="{CADD311E-2C72-4B6E-A298-84623669D17E}"/>
              </a:ext>
            </a:extLst>
          </p:cNvPr>
          <p:cNvSpPr txBox="1">
            <a:spLocks noChangeArrowheads="1"/>
          </p:cNvSpPr>
          <p:nvPr/>
        </p:nvSpPr>
        <p:spPr bwMode="auto">
          <a:xfrm>
            <a:off x="1520538" y="4486657"/>
            <a:ext cx="7386637"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35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data：</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数据域，存放该结点的数据信息；</a:t>
            </a:r>
          </a:p>
          <a:p>
            <a:pPr algn="just">
              <a:spcBef>
                <a:spcPct val="35000"/>
              </a:spcBef>
              <a:defRPr/>
            </a:pP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lchild</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左指针域，存放指向左孩子的指针；</a:t>
            </a:r>
          </a:p>
          <a:p>
            <a:pPr>
              <a:spcBef>
                <a:spcPct val="35000"/>
              </a:spcBef>
              <a:defRPr/>
            </a:pP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rchild</a:t>
            </a: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右指针域，存放指向右孩子的指针。 </a:t>
            </a:r>
          </a:p>
        </p:txBody>
      </p:sp>
    </p:spTree>
    <p:extLst>
      <p:ext uri="{BB962C8B-B14F-4D97-AF65-F5344CB8AC3E}">
        <p14:creationId xmlns:p14="http://schemas.microsoft.com/office/powerpoint/2010/main" val="84740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up)">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7.3.2  </a:t>
            </a:r>
            <a:r>
              <a:rPr lang="zh-CN" altLang="en-US" sz="2800" kern="1200" dirty="0">
                <a:solidFill>
                  <a:srgbClr val="002060"/>
                </a:solidFill>
                <a:effectLst>
                  <a:outerShdw blurRad="38100" dist="38100" dir="2700000" algn="tl">
                    <a:srgbClr val="C0C0C0"/>
                  </a:outerShdw>
                </a:effectLst>
                <a:cs typeface="+mn-cs"/>
              </a:rPr>
              <a:t>二叉树的链式存储结构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10" name="Text Box 2">
            <a:extLst>
              <a:ext uri="{FF2B5EF4-FFF2-40B4-BE49-F238E27FC236}">
                <a16:creationId xmlns:a16="http://schemas.microsoft.com/office/drawing/2014/main" id="{BA5CD604-ADB5-400F-9E76-E6DFD48F3551}"/>
              </a:ext>
            </a:extLst>
          </p:cNvPr>
          <p:cNvSpPr txBox="1">
            <a:spLocks noChangeArrowheads="1"/>
          </p:cNvSpPr>
          <p:nvPr/>
        </p:nvSpPr>
        <p:spPr bwMode="auto">
          <a:xfrm>
            <a:off x="889670" y="4229712"/>
            <a:ext cx="6781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000" b="1" dirty="0">
                <a:effectLst>
                  <a:outerShdw blurRad="38100" dist="38100" dir="2700000" algn="tl">
                    <a:srgbClr val="C0C0C0"/>
                  </a:outerShdw>
                </a:effectLst>
              </a:rPr>
              <a:t>template &lt;class T&gt;</a:t>
            </a:r>
          </a:p>
          <a:p>
            <a:pPr eaLnBrk="1" hangingPunct="1">
              <a:defRPr/>
            </a:pPr>
            <a:r>
              <a:rPr lang="en-US" altLang="zh-CN" sz="2000" b="1" dirty="0" err="1">
                <a:effectLst>
                  <a:outerShdw blurRad="38100" dist="38100" dir="2700000" algn="tl">
                    <a:srgbClr val="C0C0C0"/>
                  </a:outerShdw>
                </a:effectLst>
              </a:rPr>
              <a:t>struct</a:t>
            </a:r>
            <a:r>
              <a:rPr lang="en-US" altLang="zh-CN" sz="2000" b="1" dirty="0">
                <a:effectLst>
                  <a:outerShdw blurRad="38100" dist="38100" dir="2700000" algn="tl">
                    <a:srgbClr val="C0C0C0"/>
                  </a:outerShdw>
                </a:effectLst>
              </a:rPr>
              <a:t> </a:t>
            </a:r>
            <a:r>
              <a:rPr lang="en-US" altLang="zh-CN" sz="2000" b="1" dirty="0" err="1">
                <a:effectLst>
                  <a:outerShdw blurRad="38100" dist="38100" dir="2700000" algn="tl">
                    <a:srgbClr val="C0C0C0"/>
                  </a:outerShdw>
                </a:effectLst>
              </a:rPr>
              <a:t>BiNode</a:t>
            </a:r>
            <a:r>
              <a:rPr lang="en-US" altLang="zh-CN" sz="2000" b="1" dirty="0">
                <a:effectLst>
                  <a:outerShdw blurRad="38100" dist="38100" dir="2700000" algn="tl">
                    <a:srgbClr val="C0C0C0"/>
                  </a:outerShdw>
                </a:effectLst>
              </a:rPr>
              <a:t>  </a:t>
            </a:r>
          </a:p>
          <a:p>
            <a:pPr eaLnBrk="1" hangingPunct="1">
              <a:defRPr/>
            </a:pPr>
            <a:r>
              <a:rPr lang="en-US" altLang="zh-CN" sz="2000" b="1" dirty="0">
                <a:effectLst>
                  <a:outerShdw blurRad="38100" dist="38100" dir="2700000" algn="tl">
                    <a:srgbClr val="C0C0C0"/>
                  </a:outerShdw>
                </a:effectLst>
              </a:rPr>
              <a:t>{   T data;     // </a:t>
            </a:r>
            <a:r>
              <a:rPr lang="zh-CN" altLang="en-US" sz="2000" b="1" dirty="0">
                <a:effectLst>
                  <a:outerShdw blurRad="38100" dist="38100" dir="2700000" algn="tl">
                    <a:srgbClr val="C0C0C0"/>
                  </a:outerShdw>
                </a:effectLst>
              </a:rPr>
              <a:t>结点数据</a:t>
            </a:r>
          </a:p>
          <a:p>
            <a:pPr eaLnBrk="1" hangingPunct="1">
              <a:defRPr/>
            </a:pPr>
            <a:r>
              <a:rPr lang="zh-CN" altLang="en-US" sz="2000" b="1" dirty="0">
                <a:effectLst>
                  <a:outerShdw blurRad="38100" dist="38100" dir="2700000" algn="tl">
                    <a:srgbClr val="C0C0C0"/>
                  </a:outerShdw>
                </a:effectLst>
              </a:rPr>
              <a:t>    </a:t>
            </a:r>
            <a:r>
              <a:rPr lang="en-US" altLang="zh-CN" sz="2000" b="1" dirty="0" err="1">
                <a:effectLst>
                  <a:outerShdw blurRad="38100" dist="38100" dir="2700000" algn="tl">
                    <a:srgbClr val="C0C0C0"/>
                  </a:outerShdw>
                </a:effectLst>
              </a:rPr>
              <a:t>BiNode</a:t>
            </a:r>
            <a:r>
              <a:rPr lang="en-US" altLang="zh-CN" sz="2000" b="1" dirty="0">
                <a:effectLst>
                  <a:outerShdw blurRad="38100" dist="38100" dir="2700000" algn="tl">
                    <a:srgbClr val="C0C0C0"/>
                  </a:outerShdw>
                </a:effectLst>
              </a:rPr>
              <a:t>&lt;T&gt; *</a:t>
            </a:r>
            <a:r>
              <a:rPr lang="en-US" altLang="zh-CN" sz="2000" b="1" dirty="0" err="1">
                <a:effectLst>
                  <a:outerShdw blurRad="38100" dist="38100" dir="2700000" algn="tl">
                    <a:srgbClr val="C0C0C0"/>
                  </a:outerShdw>
                </a:effectLst>
              </a:rPr>
              <a:t>lchild</a:t>
            </a:r>
            <a:r>
              <a:rPr lang="en-US" altLang="zh-CN" sz="2000" b="1" dirty="0">
                <a:effectLst>
                  <a:outerShdw blurRad="38100" dist="38100" dir="2700000" algn="tl">
                    <a:srgbClr val="C0C0C0"/>
                  </a:outerShdw>
                </a:effectLst>
              </a:rPr>
              <a:t>; // </a:t>
            </a:r>
            <a:r>
              <a:rPr lang="zh-CN" altLang="en-US" sz="2000" b="1" dirty="0">
                <a:effectLst>
                  <a:outerShdw blurRad="38100" dist="38100" dir="2700000" algn="tl">
                    <a:srgbClr val="C0C0C0"/>
                  </a:outerShdw>
                </a:effectLst>
              </a:rPr>
              <a:t>左孩子的指针</a:t>
            </a:r>
          </a:p>
          <a:p>
            <a:pPr eaLnBrk="1" hangingPunct="1">
              <a:defRPr/>
            </a:pPr>
            <a:r>
              <a:rPr lang="zh-CN" altLang="en-US" sz="2000" b="1" dirty="0">
                <a:effectLst>
                  <a:outerShdw blurRad="38100" dist="38100" dir="2700000" algn="tl">
                    <a:srgbClr val="C0C0C0"/>
                  </a:outerShdw>
                </a:effectLst>
              </a:rPr>
              <a:t>    </a:t>
            </a:r>
            <a:r>
              <a:rPr lang="en-US" altLang="zh-CN" sz="2000" b="1" dirty="0" err="1">
                <a:effectLst>
                  <a:outerShdw blurRad="38100" dist="38100" dir="2700000" algn="tl">
                    <a:srgbClr val="C0C0C0"/>
                  </a:outerShdw>
                </a:effectLst>
              </a:rPr>
              <a:t>BiNode</a:t>
            </a:r>
            <a:r>
              <a:rPr lang="en-US" altLang="zh-CN" sz="2000" b="1" dirty="0">
                <a:effectLst>
                  <a:outerShdw blurRad="38100" dist="38100" dir="2700000" algn="tl">
                    <a:srgbClr val="C0C0C0"/>
                  </a:outerShdw>
                </a:effectLst>
              </a:rPr>
              <a:t>&lt;T&gt; *</a:t>
            </a:r>
            <a:r>
              <a:rPr lang="en-US" altLang="zh-CN" sz="2000" b="1" dirty="0" err="1">
                <a:effectLst>
                  <a:outerShdw blurRad="38100" dist="38100" dir="2700000" algn="tl">
                    <a:srgbClr val="C0C0C0"/>
                  </a:outerShdw>
                </a:effectLst>
              </a:rPr>
              <a:t>rchild</a:t>
            </a:r>
            <a:r>
              <a:rPr lang="en-US" altLang="zh-CN" sz="2000" b="1" dirty="0">
                <a:effectLst>
                  <a:outerShdw blurRad="38100" dist="38100" dir="2700000" algn="tl">
                    <a:srgbClr val="C0C0C0"/>
                  </a:outerShdw>
                </a:effectLst>
              </a:rPr>
              <a:t>; // </a:t>
            </a:r>
            <a:r>
              <a:rPr lang="zh-CN" altLang="en-US" sz="2000" b="1" dirty="0">
                <a:effectLst>
                  <a:outerShdw blurRad="38100" dist="38100" dir="2700000" algn="tl">
                    <a:srgbClr val="C0C0C0"/>
                  </a:outerShdw>
                </a:effectLst>
              </a:rPr>
              <a:t>右孩子的指针 </a:t>
            </a:r>
          </a:p>
          <a:p>
            <a:pPr eaLnBrk="1" hangingPunct="1">
              <a:defRPr/>
            </a:pPr>
            <a:r>
              <a:rPr lang="en-US" altLang="zh-CN" sz="2000" b="1" dirty="0">
                <a:effectLst>
                  <a:outerShdw blurRad="38100" dist="38100" dir="2700000" algn="tl">
                    <a:srgbClr val="C0C0C0"/>
                  </a:outerShdw>
                </a:effectLst>
              </a:rPr>
              <a:t>};</a:t>
            </a:r>
            <a:endParaRPr lang="zh-CN" altLang="en-US" sz="2000" b="1" dirty="0">
              <a:effectLst>
                <a:outerShdw blurRad="38100" dist="38100" dir="2700000" algn="tl">
                  <a:srgbClr val="C0C0C0"/>
                </a:outerShdw>
              </a:effectLst>
            </a:endParaRPr>
          </a:p>
        </p:txBody>
      </p:sp>
      <p:grpSp>
        <p:nvGrpSpPr>
          <p:cNvPr id="11" name="Group 4">
            <a:extLst>
              <a:ext uri="{FF2B5EF4-FFF2-40B4-BE49-F238E27FC236}">
                <a16:creationId xmlns:a16="http://schemas.microsoft.com/office/drawing/2014/main" id="{DEAA3E09-0A91-4E5E-839E-38121868BB41}"/>
              </a:ext>
            </a:extLst>
          </p:cNvPr>
          <p:cNvGrpSpPr>
            <a:grpSpLocks/>
          </p:cNvGrpSpPr>
          <p:nvPr/>
        </p:nvGrpSpPr>
        <p:grpSpPr bwMode="auto">
          <a:xfrm>
            <a:off x="2662907" y="2143737"/>
            <a:ext cx="3794125" cy="520700"/>
            <a:chOff x="2928" y="1438"/>
            <a:chExt cx="3042" cy="425"/>
          </a:xfrm>
        </p:grpSpPr>
        <p:sp>
          <p:nvSpPr>
            <p:cNvPr id="12" name="Rectangle 5">
              <a:extLst>
                <a:ext uri="{FF2B5EF4-FFF2-40B4-BE49-F238E27FC236}">
                  <a16:creationId xmlns:a16="http://schemas.microsoft.com/office/drawing/2014/main" id="{CE42FCAA-7394-41AB-BF2F-B8CE1C3BB222}"/>
                </a:ext>
              </a:extLst>
            </p:cNvPr>
            <p:cNvSpPr>
              <a:spLocks noChangeArrowheads="1"/>
            </p:cNvSpPr>
            <p:nvPr/>
          </p:nvSpPr>
          <p:spPr bwMode="auto">
            <a:xfrm>
              <a:off x="2928" y="1438"/>
              <a:ext cx="1014"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tIns="0" bIns="10800"/>
            <a:lstStyle/>
            <a:p>
              <a:pPr algn="ctr">
                <a:defRPr/>
              </a:pPr>
              <a:r>
                <a:rPr lang="en-US" altLang="zh-CN" sz="2800" b="1">
                  <a:effectLst>
                    <a:outerShdw blurRad="38100" dist="38100" dir="2700000" algn="tl">
                      <a:srgbClr val="C0C0C0"/>
                    </a:outerShdw>
                  </a:effectLst>
                  <a:latin typeface="Times New Roman" pitchFamily="18" charset="0"/>
                </a:rPr>
                <a:t>lchild</a:t>
              </a:r>
            </a:p>
          </p:txBody>
        </p:sp>
        <p:sp>
          <p:nvSpPr>
            <p:cNvPr id="13" name="Rectangle 6">
              <a:extLst>
                <a:ext uri="{FF2B5EF4-FFF2-40B4-BE49-F238E27FC236}">
                  <a16:creationId xmlns:a16="http://schemas.microsoft.com/office/drawing/2014/main" id="{D8635273-2BEB-48C4-960F-EE6ACE571A13}"/>
                </a:ext>
              </a:extLst>
            </p:cNvPr>
            <p:cNvSpPr>
              <a:spLocks noChangeArrowheads="1"/>
            </p:cNvSpPr>
            <p:nvPr/>
          </p:nvSpPr>
          <p:spPr bwMode="auto">
            <a:xfrm>
              <a:off x="3942" y="1438"/>
              <a:ext cx="1016"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tIns="0" bIns="10800"/>
            <a:lstStyle/>
            <a:p>
              <a:pPr algn="ctr">
                <a:defRPr/>
              </a:pPr>
              <a:r>
                <a:rPr lang="zh-CN" altLang="en-US" sz="2800" b="1">
                  <a:effectLst>
                    <a:outerShdw blurRad="38100" dist="38100" dir="2700000" algn="tl">
                      <a:srgbClr val="C0C0C0"/>
                    </a:outerShdw>
                  </a:effectLst>
                  <a:latin typeface="Times New Roman" pitchFamily="18" charset="0"/>
                </a:rPr>
                <a:t> </a:t>
              </a:r>
              <a:r>
                <a:rPr lang="en-US" altLang="zh-CN" sz="2800" b="1">
                  <a:effectLst>
                    <a:outerShdw blurRad="38100" dist="38100" dir="2700000" algn="tl">
                      <a:srgbClr val="C0C0C0"/>
                    </a:outerShdw>
                  </a:effectLst>
                  <a:latin typeface="Times New Roman" pitchFamily="18" charset="0"/>
                </a:rPr>
                <a:t>data</a:t>
              </a:r>
            </a:p>
          </p:txBody>
        </p:sp>
        <p:sp>
          <p:nvSpPr>
            <p:cNvPr id="14" name="Rectangle 7">
              <a:extLst>
                <a:ext uri="{FF2B5EF4-FFF2-40B4-BE49-F238E27FC236}">
                  <a16:creationId xmlns:a16="http://schemas.microsoft.com/office/drawing/2014/main" id="{2F424F68-BE45-4325-AFF6-BA8A35D1D0FD}"/>
                </a:ext>
              </a:extLst>
            </p:cNvPr>
            <p:cNvSpPr>
              <a:spLocks noChangeArrowheads="1"/>
            </p:cNvSpPr>
            <p:nvPr/>
          </p:nvSpPr>
          <p:spPr bwMode="auto">
            <a:xfrm>
              <a:off x="4956" y="1438"/>
              <a:ext cx="1014" cy="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tIns="0" bIns="10800"/>
            <a:lstStyle/>
            <a:p>
              <a:pPr algn="ctr">
                <a:defRPr/>
              </a:pPr>
              <a:r>
                <a:rPr lang="en-US" altLang="zh-CN" sz="2800" b="1">
                  <a:effectLst>
                    <a:outerShdw blurRad="38100" dist="38100" dir="2700000" algn="tl">
                      <a:srgbClr val="C0C0C0"/>
                    </a:outerShdw>
                  </a:effectLst>
                  <a:latin typeface="Times New Roman" pitchFamily="18" charset="0"/>
                </a:rPr>
                <a:t>rchild</a:t>
              </a:r>
            </a:p>
          </p:txBody>
        </p:sp>
      </p:grpSp>
      <p:grpSp>
        <p:nvGrpSpPr>
          <p:cNvPr id="15" name="Group 8">
            <a:extLst>
              <a:ext uri="{FF2B5EF4-FFF2-40B4-BE49-F238E27FC236}">
                <a16:creationId xmlns:a16="http://schemas.microsoft.com/office/drawing/2014/main" id="{448D76C2-F1C8-4260-A06A-92D539FABBBC}"/>
              </a:ext>
            </a:extLst>
          </p:cNvPr>
          <p:cNvGrpSpPr>
            <a:grpSpLocks/>
          </p:cNvGrpSpPr>
          <p:nvPr/>
        </p:nvGrpSpPr>
        <p:grpSpPr bwMode="auto">
          <a:xfrm>
            <a:off x="2048545" y="2526325"/>
            <a:ext cx="1992312" cy="1360487"/>
            <a:chOff x="2527" y="1598"/>
            <a:chExt cx="1255" cy="857"/>
          </a:xfrm>
        </p:grpSpPr>
        <p:sp>
          <p:nvSpPr>
            <p:cNvPr id="16" name="Line 9">
              <a:extLst>
                <a:ext uri="{FF2B5EF4-FFF2-40B4-BE49-F238E27FC236}">
                  <a16:creationId xmlns:a16="http://schemas.microsoft.com/office/drawing/2014/main" id="{B0D18777-BBCD-4AFD-822F-7F84CC917BEE}"/>
                </a:ext>
              </a:extLst>
            </p:cNvPr>
            <p:cNvSpPr>
              <a:spLocks noChangeShapeType="1"/>
            </p:cNvSpPr>
            <p:nvPr/>
          </p:nvSpPr>
          <p:spPr bwMode="auto">
            <a:xfrm flipH="1">
              <a:off x="3029" y="1598"/>
              <a:ext cx="306" cy="585"/>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7" name="Text Box 10">
              <a:extLst>
                <a:ext uri="{FF2B5EF4-FFF2-40B4-BE49-F238E27FC236}">
                  <a16:creationId xmlns:a16="http://schemas.microsoft.com/office/drawing/2014/main" id="{DC38C16B-0BB9-49DB-AEEE-D935A1A65C97}"/>
                </a:ext>
              </a:extLst>
            </p:cNvPr>
            <p:cNvSpPr txBox="1">
              <a:spLocks noChangeArrowheads="1"/>
            </p:cNvSpPr>
            <p:nvPr/>
          </p:nvSpPr>
          <p:spPr bwMode="auto">
            <a:xfrm>
              <a:off x="2527" y="2184"/>
              <a:ext cx="1255" cy="27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18000" tIns="0" rIns="18000" bIns="36000">
              <a:spAutoFit/>
            </a:bodyPr>
            <a:lstStyle/>
            <a:p>
              <a:pPr algn="ctr" eaLnBrk="1" hangingPunct="1">
                <a:spcBef>
                  <a:spcPct val="50000"/>
                </a:spcBef>
                <a:defRPr/>
              </a:pPr>
              <a:r>
                <a:rPr lang="zh-CN" altLang="en-US" sz="2400" b="1">
                  <a:effectLst>
                    <a:outerShdw blurRad="38100" dist="38100" dir="2700000" algn="tl">
                      <a:srgbClr val="C0C0C0"/>
                    </a:outerShdw>
                  </a:effectLst>
                  <a:latin typeface="Arial" charset="0"/>
                </a:rPr>
                <a:t>左孩子结点</a:t>
              </a:r>
            </a:p>
          </p:txBody>
        </p:sp>
      </p:grpSp>
      <p:grpSp>
        <p:nvGrpSpPr>
          <p:cNvPr id="18" name="Group 11">
            <a:extLst>
              <a:ext uri="{FF2B5EF4-FFF2-40B4-BE49-F238E27FC236}">
                <a16:creationId xmlns:a16="http://schemas.microsoft.com/office/drawing/2014/main" id="{B5E7BF89-A234-43F1-82F6-683AEAB1D262}"/>
              </a:ext>
            </a:extLst>
          </p:cNvPr>
          <p:cNvGrpSpPr>
            <a:grpSpLocks/>
          </p:cNvGrpSpPr>
          <p:nvPr/>
        </p:nvGrpSpPr>
        <p:grpSpPr bwMode="auto">
          <a:xfrm>
            <a:off x="5191795" y="2586650"/>
            <a:ext cx="1992312" cy="1300162"/>
            <a:chOff x="4507" y="1636"/>
            <a:chExt cx="1255" cy="819"/>
          </a:xfrm>
        </p:grpSpPr>
        <p:sp>
          <p:nvSpPr>
            <p:cNvPr id="19" name="Line 12">
              <a:extLst>
                <a:ext uri="{FF2B5EF4-FFF2-40B4-BE49-F238E27FC236}">
                  <a16:creationId xmlns:a16="http://schemas.microsoft.com/office/drawing/2014/main" id="{5E2AEC01-1A11-4D10-8D8A-4C389FB48E4A}"/>
                </a:ext>
              </a:extLst>
            </p:cNvPr>
            <p:cNvSpPr>
              <a:spLocks noChangeShapeType="1"/>
            </p:cNvSpPr>
            <p:nvPr/>
          </p:nvSpPr>
          <p:spPr bwMode="auto">
            <a:xfrm>
              <a:off x="4830" y="1636"/>
              <a:ext cx="269" cy="547"/>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Text Box 13">
              <a:extLst>
                <a:ext uri="{FF2B5EF4-FFF2-40B4-BE49-F238E27FC236}">
                  <a16:creationId xmlns:a16="http://schemas.microsoft.com/office/drawing/2014/main" id="{B9D697DC-9388-403C-B9C8-65F07C94FFA3}"/>
                </a:ext>
              </a:extLst>
            </p:cNvPr>
            <p:cNvSpPr txBox="1">
              <a:spLocks noChangeArrowheads="1"/>
            </p:cNvSpPr>
            <p:nvPr/>
          </p:nvSpPr>
          <p:spPr bwMode="auto">
            <a:xfrm>
              <a:off x="4507" y="2184"/>
              <a:ext cx="1255" cy="27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18000" tIns="0" rIns="18000" bIns="36000">
              <a:spAutoFit/>
            </a:bodyPr>
            <a:lstStyle/>
            <a:p>
              <a:pPr algn="ctr" eaLnBrk="1" hangingPunct="1">
                <a:spcBef>
                  <a:spcPct val="50000"/>
                </a:spcBef>
                <a:defRPr/>
              </a:pPr>
              <a:r>
                <a:rPr lang="zh-CN" altLang="en-US" sz="2400" b="1">
                  <a:effectLst>
                    <a:outerShdw blurRad="38100" dist="38100" dir="2700000" algn="tl">
                      <a:srgbClr val="C0C0C0"/>
                    </a:outerShdw>
                  </a:effectLst>
                  <a:latin typeface="Arial" charset="0"/>
                </a:rPr>
                <a:t>右孩子结点</a:t>
              </a:r>
            </a:p>
          </p:txBody>
        </p:sp>
      </p:grpSp>
      <p:sp>
        <p:nvSpPr>
          <p:cNvPr id="21" name="Text Box 14">
            <a:extLst>
              <a:ext uri="{FF2B5EF4-FFF2-40B4-BE49-F238E27FC236}">
                <a16:creationId xmlns:a16="http://schemas.microsoft.com/office/drawing/2014/main" id="{E915E045-B66F-4BB3-9CEE-DA699C17D4DD}"/>
              </a:ext>
            </a:extLst>
          </p:cNvPr>
          <p:cNvSpPr txBox="1">
            <a:spLocks noChangeArrowheads="1"/>
          </p:cNvSpPr>
          <p:nvPr/>
        </p:nvSpPr>
        <p:spPr bwMode="auto">
          <a:xfrm>
            <a:off x="476499" y="1351574"/>
            <a:ext cx="46339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二叉链表结构定义</a:t>
            </a:r>
            <a:endParaRPr lang="en-US" altLang="zh-CN"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17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7.3.2  </a:t>
            </a:r>
            <a:r>
              <a:rPr lang="zh-CN" altLang="en-US" sz="2800" kern="1200" dirty="0">
                <a:solidFill>
                  <a:srgbClr val="002060"/>
                </a:solidFill>
                <a:effectLst>
                  <a:outerShdw blurRad="38100" dist="38100" dir="2700000" algn="tl">
                    <a:srgbClr val="C0C0C0"/>
                  </a:outerShdw>
                </a:effectLst>
                <a:cs typeface="+mn-cs"/>
              </a:rPr>
              <a:t>二叉树的链式存储结构</a:t>
            </a:r>
            <a:endParaRPr lang="en-US" altLang="zh-CN" sz="2800" kern="1200" dirty="0">
              <a:solidFill>
                <a:srgbClr val="002060"/>
              </a:solidFill>
              <a:effectLst>
                <a:outerShdw blurRad="38100" dist="38100" dir="2700000" algn="tl">
                  <a:srgbClr val="C0C0C0"/>
                </a:outerShdw>
              </a:effectLst>
              <a:cs typeface="+mn-cs"/>
            </a:endParaRPr>
          </a:p>
        </p:txBody>
      </p:sp>
      <p:grpSp>
        <p:nvGrpSpPr>
          <p:cNvPr id="27" name="Group 26">
            <a:extLst>
              <a:ext uri="{FF2B5EF4-FFF2-40B4-BE49-F238E27FC236}">
                <a16:creationId xmlns:a16="http://schemas.microsoft.com/office/drawing/2014/main" id="{566AC68F-AF8D-478D-A98D-BB04ED6FEDAF}"/>
              </a:ext>
            </a:extLst>
          </p:cNvPr>
          <p:cNvGrpSpPr>
            <a:grpSpLocks/>
          </p:cNvGrpSpPr>
          <p:nvPr/>
        </p:nvGrpSpPr>
        <p:grpSpPr bwMode="auto">
          <a:xfrm>
            <a:off x="5894215" y="1313953"/>
            <a:ext cx="3106738" cy="3475038"/>
            <a:chOff x="3487" y="1271"/>
            <a:chExt cx="1957" cy="2189"/>
          </a:xfrm>
        </p:grpSpPr>
        <p:sp>
          <p:nvSpPr>
            <p:cNvPr id="28" name="Line 27">
              <a:extLst>
                <a:ext uri="{FF2B5EF4-FFF2-40B4-BE49-F238E27FC236}">
                  <a16:creationId xmlns:a16="http://schemas.microsoft.com/office/drawing/2014/main" id="{48108BB2-0AD2-49E1-BB97-759CBA2FCB92}"/>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9" name="Line 28">
              <a:extLst>
                <a:ext uri="{FF2B5EF4-FFF2-40B4-BE49-F238E27FC236}">
                  <a16:creationId xmlns:a16="http://schemas.microsoft.com/office/drawing/2014/main" id="{6B3D3B37-B894-4BE6-A437-39CFFEF55437}"/>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0" name="Line 29">
              <a:extLst>
                <a:ext uri="{FF2B5EF4-FFF2-40B4-BE49-F238E27FC236}">
                  <a16:creationId xmlns:a16="http://schemas.microsoft.com/office/drawing/2014/main" id="{9584F181-0966-43C6-8D93-6FBDCD9045A5}"/>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1" name="Line 30">
              <a:extLst>
                <a:ext uri="{FF2B5EF4-FFF2-40B4-BE49-F238E27FC236}">
                  <a16:creationId xmlns:a16="http://schemas.microsoft.com/office/drawing/2014/main" id="{F200C155-0463-4A7D-9117-B3F02F34CBE5}"/>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2" name="Line 31">
              <a:extLst>
                <a:ext uri="{FF2B5EF4-FFF2-40B4-BE49-F238E27FC236}">
                  <a16:creationId xmlns:a16="http://schemas.microsoft.com/office/drawing/2014/main" id="{2A651111-15F1-475A-9EF5-9320B4B294FF}"/>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3" name="Line 32">
              <a:extLst>
                <a:ext uri="{FF2B5EF4-FFF2-40B4-BE49-F238E27FC236}">
                  <a16:creationId xmlns:a16="http://schemas.microsoft.com/office/drawing/2014/main" id="{DFEA9C04-BB9C-4D29-8D6E-434F9F2C68D0}"/>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4" name="Oval 33">
              <a:extLst>
                <a:ext uri="{FF2B5EF4-FFF2-40B4-BE49-F238E27FC236}">
                  <a16:creationId xmlns:a16="http://schemas.microsoft.com/office/drawing/2014/main" id="{7A2CFE04-2390-46CC-A7D5-1A7ED470D13F}"/>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5" name="Text Box 34">
              <a:extLst>
                <a:ext uri="{FF2B5EF4-FFF2-40B4-BE49-F238E27FC236}">
                  <a16:creationId xmlns:a16="http://schemas.microsoft.com/office/drawing/2014/main" id="{3ED84716-BC97-4573-A8FA-D876E00695BD}"/>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A</a:t>
              </a:r>
            </a:p>
          </p:txBody>
        </p:sp>
        <p:sp>
          <p:nvSpPr>
            <p:cNvPr id="36" name="Oval 35">
              <a:extLst>
                <a:ext uri="{FF2B5EF4-FFF2-40B4-BE49-F238E27FC236}">
                  <a16:creationId xmlns:a16="http://schemas.microsoft.com/office/drawing/2014/main" id="{66BEAAE2-3C1F-4412-9AB8-9FB69478B759}"/>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7" name="Text Box 36">
              <a:extLst>
                <a:ext uri="{FF2B5EF4-FFF2-40B4-BE49-F238E27FC236}">
                  <a16:creationId xmlns:a16="http://schemas.microsoft.com/office/drawing/2014/main" id="{7E96FC22-1BB5-4888-A315-E6EC484DF148}"/>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B</a:t>
              </a:r>
            </a:p>
          </p:txBody>
        </p:sp>
        <p:sp>
          <p:nvSpPr>
            <p:cNvPr id="38" name="Oval 37">
              <a:extLst>
                <a:ext uri="{FF2B5EF4-FFF2-40B4-BE49-F238E27FC236}">
                  <a16:creationId xmlns:a16="http://schemas.microsoft.com/office/drawing/2014/main" id="{07A9DA94-7CFF-4A06-8D5D-95B4D3D51F19}"/>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9" name="Text Box 38">
              <a:extLst>
                <a:ext uri="{FF2B5EF4-FFF2-40B4-BE49-F238E27FC236}">
                  <a16:creationId xmlns:a16="http://schemas.microsoft.com/office/drawing/2014/main" id="{C34B539F-05F5-47F1-B81A-1A94EA7A47F1}"/>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C</a:t>
              </a:r>
            </a:p>
          </p:txBody>
        </p:sp>
        <p:sp>
          <p:nvSpPr>
            <p:cNvPr id="40" name="Oval 39">
              <a:extLst>
                <a:ext uri="{FF2B5EF4-FFF2-40B4-BE49-F238E27FC236}">
                  <a16:creationId xmlns:a16="http://schemas.microsoft.com/office/drawing/2014/main" id="{80CFC0C4-9F98-44FC-8018-7C34B549F6EB}"/>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1" name="Text Box 40">
              <a:extLst>
                <a:ext uri="{FF2B5EF4-FFF2-40B4-BE49-F238E27FC236}">
                  <a16:creationId xmlns:a16="http://schemas.microsoft.com/office/drawing/2014/main" id="{C218E436-1B16-4E83-872C-4CD35EB606FE}"/>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D</a:t>
              </a:r>
            </a:p>
          </p:txBody>
        </p:sp>
        <p:sp>
          <p:nvSpPr>
            <p:cNvPr id="42" name="Oval 41">
              <a:extLst>
                <a:ext uri="{FF2B5EF4-FFF2-40B4-BE49-F238E27FC236}">
                  <a16:creationId xmlns:a16="http://schemas.microsoft.com/office/drawing/2014/main" id="{9192FE00-520E-4790-B0D1-C36288F5CF11}"/>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3" name="Text Box 42">
              <a:extLst>
                <a:ext uri="{FF2B5EF4-FFF2-40B4-BE49-F238E27FC236}">
                  <a16:creationId xmlns:a16="http://schemas.microsoft.com/office/drawing/2014/main" id="{6F2D46E1-ABF6-4861-B9C7-B94F82B817FB}"/>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E</a:t>
              </a:r>
            </a:p>
          </p:txBody>
        </p:sp>
        <p:sp>
          <p:nvSpPr>
            <p:cNvPr id="44" name="Oval 43">
              <a:extLst>
                <a:ext uri="{FF2B5EF4-FFF2-40B4-BE49-F238E27FC236}">
                  <a16:creationId xmlns:a16="http://schemas.microsoft.com/office/drawing/2014/main" id="{E4D83749-75E8-4DD7-8E08-40C7EA464B89}"/>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5" name="Text Box 44">
              <a:extLst>
                <a:ext uri="{FF2B5EF4-FFF2-40B4-BE49-F238E27FC236}">
                  <a16:creationId xmlns:a16="http://schemas.microsoft.com/office/drawing/2014/main" id="{FBCE937E-F8D6-410A-9738-0B4ADB44FD17}"/>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F</a:t>
              </a:r>
            </a:p>
          </p:txBody>
        </p:sp>
        <p:sp>
          <p:nvSpPr>
            <p:cNvPr id="46" name="Oval 45">
              <a:extLst>
                <a:ext uri="{FF2B5EF4-FFF2-40B4-BE49-F238E27FC236}">
                  <a16:creationId xmlns:a16="http://schemas.microsoft.com/office/drawing/2014/main" id="{47A3E10C-F9D8-4057-AC97-25FDC59C220A}"/>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7" name="Text Box 46">
              <a:extLst>
                <a:ext uri="{FF2B5EF4-FFF2-40B4-BE49-F238E27FC236}">
                  <a16:creationId xmlns:a16="http://schemas.microsoft.com/office/drawing/2014/main" id="{1E36A304-E87B-4EA7-9A5B-9190248F89B3}"/>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a:t>
              </a:r>
            </a:p>
          </p:txBody>
        </p:sp>
      </p:grpSp>
      <p:sp>
        <p:nvSpPr>
          <p:cNvPr id="63" name="AutoShape 62">
            <a:extLst>
              <a:ext uri="{FF2B5EF4-FFF2-40B4-BE49-F238E27FC236}">
                <a16:creationId xmlns:a16="http://schemas.microsoft.com/office/drawing/2014/main" id="{7A68B69E-8321-41CA-8170-54EFC89D3878}"/>
              </a:ext>
            </a:extLst>
          </p:cNvPr>
          <p:cNvSpPr>
            <a:spLocks noChangeArrowheads="1"/>
          </p:cNvSpPr>
          <p:nvPr/>
        </p:nvSpPr>
        <p:spPr bwMode="auto">
          <a:xfrm>
            <a:off x="4825828" y="2334716"/>
            <a:ext cx="1106487" cy="323850"/>
          </a:xfrm>
          <a:prstGeom prst="leftArrow">
            <a:avLst>
              <a:gd name="adj1" fmla="val 50000"/>
              <a:gd name="adj2" fmla="val 85417"/>
            </a:avLst>
          </a:prstGeom>
          <a:solidFill>
            <a:srgbClr val="00CC00"/>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64" name="Group 65">
            <a:extLst>
              <a:ext uri="{FF2B5EF4-FFF2-40B4-BE49-F238E27FC236}">
                <a16:creationId xmlns:a16="http://schemas.microsoft.com/office/drawing/2014/main" id="{FB7EA16E-767C-4348-926B-A481422E8D5F}"/>
              </a:ext>
            </a:extLst>
          </p:cNvPr>
          <p:cNvGrpSpPr>
            <a:grpSpLocks/>
          </p:cNvGrpSpPr>
          <p:nvPr/>
        </p:nvGrpSpPr>
        <p:grpSpPr bwMode="auto">
          <a:xfrm>
            <a:off x="945978" y="5657353"/>
            <a:ext cx="7218362" cy="582613"/>
            <a:chOff x="650" y="3823"/>
            <a:chExt cx="4547" cy="367"/>
          </a:xfrm>
        </p:grpSpPr>
        <p:sp>
          <p:nvSpPr>
            <p:cNvPr id="65" name="Text Box 66">
              <a:extLst>
                <a:ext uri="{FF2B5EF4-FFF2-40B4-BE49-F238E27FC236}">
                  <a16:creationId xmlns:a16="http://schemas.microsoft.com/office/drawing/2014/main" id="{62E23C01-DA2C-45A6-B498-65D285B5A099}"/>
                </a:ext>
              </a:extLst>
            </p:cNvPr>
            <p:cNvSpPr txBox="1">
              <a:spLocks noChangeArrowheads="1"/>
            </p:cNvSpPr>
            <p:nvPr/>
          </p:nvSpPr>
          <p:spPr bwMode="auto">
            <a:xfrm>
              <a:off x="1066" y="3861"/>
              <a:ext cx="41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buFont typeface="Wingdings" pitchFamily="2" charset="2"/>
                <a:buNone/>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具有</a:t>
              </a:r>
              <a:r>
                <a:rPr lang="en-US" altLang="zh-CN" sz="24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个结点的二叉链表中，有多少个空指针？</a:t>
              </a:r>
            </a:p>
          </p:txBody>
        </p:sp>
        <p:graphicFrame>
          <p:nvGraphicFramePr>
            <p:cNvPr id="66" name="Object 67">
              <a:extLst>
                <a:ext uri="{FF2B5EF4-FFF2-40B4-BE49-F238E27FC236}">
                  <a16:creationId xmlns:a16="http://schemas.microsoft.com/office/drawing/2014/main" id="{F871678C-D5D8-4A1D-B241-B8925E58CB30}"/>
                </a:ext>
              </a:extLst>
            </p:cNvPr>
            <p:cNvGraphicFramePr>
              <a:graphicFrameLocks noChangeAspect="1"/>
            </p:cNvGraphicFramePr>
            <p:nvPr/>
          </p:nvGraphicFramePr>
          <p:xfrm>
            <a:off x="650" y="3823"/>
            <a:ext cx="384" cy="367"/>
          </p:xfrm>
          <a:graphic>
            <a:graphicData uri="http://schemas.openxmlformats.org/presentationml/2006/ole">
              <mc:AlternateContent xmlns:mc="http://schemas.openxmlformats.org/markup-compatibility/2006">
                <mc:Choice xmlns:v="urn:schemas-microsoft-com:vml" Requires="v">
                  <p:oleObj spid="_x0000_s101430" name="Clip" r:id="rId4" imgW="861365" imgH="844906" progId="MS_ClipArt_Gallery.5">
                    <p:embed/>
                  </p:oleObj>
                </mc:Choice>
                <mc:Fallback>
                  <p:oleObj name="Clip" r:id="rId4" imgW="861365" imgH="844906" progId="MS_ClipArt_Gallery.5">
                    <p:embed/>
                    <p:pic>
                      <p:nvPicPr>
                        <p:cNvPr id="62483" name="Object 67">
                          <a:extLst>
                            <a:ext uri="{FF2B5EF4-FFF2-40B4-BE49-F238E27FC236}">
                              <a16:creationId xmlns:a16="http://schemas.microsoft.com/office/drawing/2014/main" id="{2E675D33-39D5-43C1-9147-82356F6D9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 y="3823"/>
                          <a:ext cx="38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7" name="组合 66">
            <a:extLst>
              <a:ext uri="{FF2B5EF4-FFF2-40B4-BE49-F238E27FC236}">
                <a16:creationId xmlns:a16="http://schemas.microsoft.com/office/drawing/2014/main" id="{3855792C-FB00-49C4-AF52-27102155EBFB}"/>
              </a:ext>
            </a:extLst>
          </p:cNvPr>
          <p:cNvGrpSpPr/>
          <p:nvPr/>
        </p:nvGrpSpPr>
        <p:grpSpPr>
          <a:xfrm>
            <a:off x="2250157" y="1888701"/>
            <a:ext cx="1442637" cy="439689"/>
            <a:chOff x="341522" y="1697383"/>
            <a:chExt cx="1442637" cy="439689"/>
          </a:xfrm>
        </p:grpSpPr>
        <p:sp>
          <p:nvSpPr>
            <p:cNvPr id="2" name="矩形 1">
              <a:extLst>
                <a:ext uri="{FF2B5EF4-FFF2-40B4-BE49-F238E27FC236}">
                  <a16:creationId xmlns:a16="http://schemas.microsoft.com/office/drawing/2014/main" id="{17EA7AD5-52A3-4351-9EDB-DEE0B5D87C36}"/>
                </a:ext>
              </a:extLst>
            </p:cNvPr>
            <p:cNvSpPr/>
            <p:nvPr/>
          </p:nvSpPr>
          <p:spPr bwMode="auto">
            <a:xfrm>
              <a:off x="341522" y="1698922"/>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68" name="矩形 67">
              <a:extLst>
                <a:ext uri="{FF2B5EF4-FFF2-40B4-BE49-F238E27FC236}">
                  <a16:creationId xmlns:a16="http://schemas.microsoft.com/office/drawing/2014/main" id="{3EE204B5-E5CA-4533-A4DC-7A024CDB6B27}"/>
                </a:ext>
              </a:extLst>
            </p:cNvPr>
            <p:cNvSpPr/>
            <p:nvPr/>
          </p:nvSpPr>
          <p:spPr bwMode="auto">
            <a:xfrm>
              <a:off x="820565" y="1698922"/>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A</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69" name="矩形 68">
              <a:extLst>
                <a:ext uri="{FF2B5EF4-FFF2-40B4-BE49-F238E27FC236}">
                  <a16:creationId xmlns:a16="http://schemas.microsoft.com/office/drawing/2014/main" id="{2C839F6C-FD51-478C-B721-10B18AD33E9D}"/>
                </a:ext>
              </a:extLst>
            </p:cNvPr>
            <p:cNvSpPr/>
            <p:nvPr/>
          </p:nvSpPr>
          <p:spPr bwMode="auto">
            <a:xfrm>
              <a:off x="1299608" y="1697383"/>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grpSp>
      <p:sp>
        <p:nvSpPr>
          <p:cNvPr id="70" name="Line 25">
            <a:extLst>
              <a:ext uri="{FF2B5EF4-FFF2-40B4-BE49-F238E27FC236}">
                <a16:creationId xmlns:a16="http://schemas.microsoft.com/office/drawing/2014/main" id="{F5182386-3A40-44AB-A253-4D3DE4DBD53F}"/>
              </a:ext>
            </a:extLst>
          </p:cNvPr>
          <p:cNvSpPr>
            <a:spLocks noChangeShapeType="1"/>
          </p:cNvSpPr>
          <p:nvPr/>
        </p:nvSpPr>
        <p:spPr bwMode="auto">
          <a:xfrm>
            <a:off x="2641275" y="1421134"/>
            <a:ext cx="330200" cy="438150"/>
          </a:xfrm>
          <a:prstGeom prst="line">
            <a:avLst/>
          </a:prstGeom>
          <a:noFill/>
          <a:ln w="28575">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1" name="组合 70">
            <a:extLst>
              <a:ext uri="{FF2B5EF4-FFF2-40B4-BE49-F238E27FC236}">
                <a16:creationId xmlns:a16="http://schemas.microsoft.com/office/drawing/2014/main" id="{E36445BA-ABF4-4FDE-98E3-CB0F98B51134}"/>
              </a:ext>
            </a:extLst>
          </p:cNvPr>
          <p:cNvGrpSpPr/>
          <p:nvPr/>
        </p:nvGrpSpPr>
        <p:grpSpPr>
          <a:xfrm>
            <a:off x="994004" y="2735606"/>
            <a:ext cx="1442637" cy="438150"/>
            <a:chOff x="994004" y="2735606"/>
            <a:chExt cx="1442637" cy="438150"/>
          </a:xfrm>
        </p:grpSpPr>
        <p:sp>
          <p:nvSpPr>
            <p:cNvPr id="73" name="矩形 72">
              <a:extLst>
                <a:ext uri="{FF2B5EF4-FFF2-40B4-BE49-F238E27FC236}">
                  <a16:creationId xmlns:a16="http://schemas.microsoft.com/office/drawing/2014/main" id="{D65B70C4-D2EF-4C4B-9540-9E64966EC257}"/>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74" name="矩形 73">
              <a:extLst>
                <a:ext uri="{FF2B5EF4-FFF2-40B4-BE49-F238E27FC236}">
                  <a16:creationId xmlns:a16="http://schemas.microsoft.com/office/drawing/2014/main" id="{068AF18B-00FD-4D7E-91E7-71DE547744DC}"/>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B</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75" name="矩形 74">
              <a:extLst>
                <a:ext uri="{FF2B5EF4-FFF2-40B4-BE49-F238E27FC236}">
                  <a16:creationId xmlns:a16="http://schemas.microsoft.com/office/drawing/2014/main" id="{0F71D5B3-633F-48F5-BD0E-35624013B6D7}"/>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sz="2800" b="1" dirty="0">
                  <a:solidFill>
                    <a:srgbClr val="FF0000"/>
                  </a:solidFill>
                  <a:latin typeface="Times New Roman" panose="02020603050405020304" pitchFamily="18" charset="0"/>
                  <a:ea typeface="+mj-ea"/>
                  <a:cs typeface="Times New Roman" panose="02020603050405020304" pitchFamily="18" charset="0"/>
                </a:rPr>
                <a:t>^</a:t>
              </a: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sp>
        <p:nvSpPr>
          <p:cNvPr id="76" name="Freeform 21">
            <a:extLst>
              <a:ext uri="{FF2B5EF4-FFF2-40B4-BE49-F238E27FC236}">
                <a16:creationId xmlns:a16="http://schemas.microsoft.com/office/drawing/2014/main" id="{F6E28DC4-F6B9-4FFD-A778-4027EE8B4158}"/>
              </a:ext>
            </a:extLst>
          </p:cNvPr>
          <p:cNvSpPr>
            <a:spLocks/>
          </p:cNvSpPr>
          <p:nvPr/>
        </p:nvSpPr>
        <p:spPr bwMode="auto">
          <a:xfrm>
            <a:off x="1828706" y="2097384"/>
            <a:ext cx="628650" cy="635000"/>
          </a:xfrm>
          <a:custGeom>
            <a:avLst/>
            <a:gdLst>
              <a:gd name="T0" fmla="*/ 1 w 550"/>
              <a:gd name="T1" fmla="*/ 0 h 544"/>
              <a:gd name="T2" fmla="*/ 0 w 550"/>
              <a:gd name="T3" fmla="*/ 1 h 544"/>
              <a:gd name="T4" fmla="*/ 0 60000 65536"/>
              <a:gd name="T5" fmla="*/ 0 60000 65536"/>
            </a:gdLst>
            <a:ahLst/>
            <a:cxnLst>
              <a:cxn ang="T4">
                <a:pos x="T0" y="T1"/>
              </a:cxn>
              <a:cxn ang="T5">
                <a:pos x="T2" y="T3"/>
              </a:cxn>
            </a:cxnLst>
            <a:rect l="0" t="0" r="r" b="b"/>
            <a:pathLst>
              <a:path w="550" h="544">
                <a:moveTo>
                  <a:pt x="550" y="0"/>
                </a:moveTo>
                <a:lnTo>
                  <a:pt x="0"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8" name="组合 77">
            <a:extLst>
              <a:ext uri="{FF2B5EF4-FFF2-40B4-BE49-F238E27FC236}">
                <a16:creationId xmlns:a16="http://schemas.microsoft.com/office/drawing/2014/main" id="{2113C337-5943-402D-AD2F-C9FB83C5C378}"/>
              </a:ext>
            </a:extLst>
          </p:cNvPr>
          <p:cNvGrpSpPr/>
          <p:nvPr/>
        </p:nvGrpSpPr>
        <p:grpSpPr>
          <a:xfrm>
            <a:off x="3200401" y="2708609"/>
            <a:ext cx="1442637" cy="438150"/>
            <a:chOff x="994004" y="2735606"/>
            <a:chExt cx="1442637" cy="438150"/>
          </a:xfrm>
        </p:grpSpPr>
        <p:sp>
          <p:nvSpPr>
            <p:cNvPr id="79" name="矩形 78">
              <a:extLst>
                <a:ext uri="{FF2B5EF4-FFF2-40B4-BE49-F238E27FC236}">
                  <a16:creationId xmlns:a16="http://schemas.microsoft.com/office/drawing/2014/main" id="{E874CC7C-6BAE-4BE2-8C3A-52D0FE76C6F2}"/>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80" name="矩形 79">
              <a:extLst>
                <a:ext uri="{FF2B5EF4-FFF2-40B4-BE49-F238E27FC236}">
                  <a16:creationId xmlns:a16="http://schemas.microsoft.com/office/drawing/2014/main" id="{D4B27CCF-AB06-4A53-BCDE-43B3B1FA6BF4}"/>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C</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81" name="矩形 80">
              <a:extLst>
                <a:ext uri="{FF2B5EF4-FFF2-40B4-BE49-F238E27FC236}">
                  <a16:creationId xmlns:a16="http://schemas.microsoft.com/office/drawing/2014/main" id="{FE981DC0-1FD7-4A3B-B596-36D8F2524E4E}"/>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sp>
        <p:nvSpPr>
          <p:cNvPr id="82" name="Freeform 59">
            <a:extLst>
              <a:ext uri="{FF2B5EF4-FFF2-40B4-BE49-F238E27FC236}">
                <a16:creationId xmlns:a16="http://schemas.microsoft.com/office/drawing/2014/main" id="{102211F7-874D-4E2A-8928-14A197696CA4}"/>
              </a:ext>
            </a:extLst>
          </p:cNvPr>
          <p:cNvSpPr>
            <a:spLocks/>
          </p:cNvSpPr>
          <p:nvPr/>
        </p:nvSpPr>
        <p:spPr bwMode="auto">
          <a:xfrm>
            <a:off x="3443556" y="2097384"/>
            <a:ext cx="536575" cy="635000"/>
          </a:xfrm>
          <a:custGeom>
            <a:avLst/>
            <a:gdLst>
              <a:gd name="T0" fmla="*/ 0 w 469"/>
              <a:gd name="T1" fmla="*/ 0 h 544"/>
              <a:gd name="T2" fmla="*/ 1 w 469"/>
              <a:gd name="T3" fmla="*/ 1 h 544"/>
              <a:gd name="T4" fmla="*/ 0 60000 65536"/>
              <a:gd name="T5" fmla="*/ 0 60000 65536"/>
            </a:gdLst>
            <a:ahLst/>
            <a:cxnLst>
              <a:cxn ang="T4">
                <a:pos x="T0" y="T1"/>
              </a:cxn>
              <a:cxn ang="T5">
                <a:pos x="T2" y="T3"/>
              </a:cxn>
            </a:cxnLst>
            <a:rect l="0" t="0" r="r" b="b"/>
            <a:pathLst>
              <a:path w="469" h="544">
                <a:moveTo>
                  <a:pt x="0" y="0"/>
                </a:moveTo>
                <a:lnTo>
                  <a:pt x="469"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3" name="组合 82">
            <a:extLst>
              <a:ext uri="{FF2B5EF4-FFF2-40B4-BE49-F238E27FC236}">
                <a16:creationId xmlns:a16="http://schemas.microsoft.com/office/drawing/2014/main" id="{E8E84E66-BB13-47B6-83A2-49D4EF10F1D2}"/>
              </a:ext>
            </a:extLst>
          </p:cNvPr>
          <p:cNvGrpSpPr/>
          <p:nvPr/>
        </p:nvGrpSpPr>
        <p:grpSpPr>
          <a:xfrm>
            <a:off x="157390" y="3694885"/>
            <a:ext cx="1442637" cy="438150"/>
            <a:chOff x="994004" y="2735606"/>
            <a:chExt cx="1442637" cy="438150"/>
          </a:xfrm>
        </p:grpSpPr>
        <p:sp>
          <p:nvSpPr>
            <p:cNvPr id="84" name="矩形 83">
              <a:extLst>
                <a:ext uri="{FF2B5EF4-FFF2-40B4-BE49-F238E27FC236}">
                  <a16:creationId xmlns:a16="http://schemas.microsoft.com/office/drawing/2014/main" id="{9058FC1A-5B49-4ABC-9D93-252264DED08D}"/>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85" name="矩形 84">
              <a:extLst>
                <a:ext uri="{FF2B5EF4-FFF2-40B4-BE49-F238E27FC236}">
                  <a16:creationId xmlns:a16="http://schemas.microsoft.com/office/drawing/2014/main" id="{680D3DC5-2DF5-4F88-9E29-1625CCD94DF0}"/>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D</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86" name="矩形 85">
              <a:extLst>
                <a:ext uri="{FF2B5EF4-FFF2-40B4-BE49-F238E27FC236}">
                  <a16:creationId xmlns:a16="http://schemas.microsoft.com/office/drawing/2014/main" id="{788D1571-B398-4DC4-9856-9BFDA502776D}"/>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sp>
        <p:nvSpPr>
          <p:cNvPr id="87" name="Freeform 21">
            <a:extLst>
              <a:ext uri="{FF2B5EF4-FFF2-40B4-BE49-F238E27FC236}">
                <a16:creationId xmlns:a16="http://schemas.microsoft.com/office/drawing/2014/main" id="{B28C2809-A36E-41DB-8CFB-BB914D8D907C}"/>
              </a:ext>
            </a:extLst>
          </p:cNvPr>
          <p:cNvSpPr>
            <a:spLocks/>
          </p:cNvSpPr>
          <p:nvPr/>
        </p:nvSpPr>
        <p:spPr bwMode="auto">
          <a:xfrm>
            <a:off x="709077" y="3029723"/>
            <a:ext cx="628650" cy="635000"/>
          </a:xfrm>
          <a:custGeom>
            <a:avLst/>
            <a:gdLst>
              <a:gd name="T0" fmla="*/ 1 w 550"/>
              <a:gd name="T1" fmla="*/ 0 h 544"/>
              <a:gd name="T2" fmla="*/ 0 w 550"/>
              <a:gd name="T3" fmla="*/ 1 h 544"/>
              <a:gd name="T4" fmla="*/ 0 60000 65536"/>
              <a:gd name="T5" fmla="*/ 0 60000 65536"/>
            </a:gdLst>
            <a:ahLst/>
            <a:cxnLst>
              <a:cxn ang="T4">
                <a:pos x="T0" y="T1"/>
              </a:cxn>
              <a:cxn ang="T5">
                <a:pos x="T2" y="T3"/>
              </a:cxn>
            </a:cxnLst>
            <a:rect l="0" t="0" r="r" b="b"/>
            <a:pathLst>
              <a:path w="550" h="544">
                <a:moveTo>
                  <a:pt x="550" y="0"/>
                </a:moveTo>
                <a:lnTo>
                  <a:pt x="0"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矩形 87">
            <a:extLst>
              <a:ext uri="{FF2B5EF4-FFF2-40B4-BE49-F238E27FC236}">
                <a16:creationId xmlns:a16="http://schemas.microsoft.com/office/drawing/2014/main" id="{D985710A-3221-4B59-836C-EF6EB9C5D3D9}"/>
              </a:ext>
            </a:extLst>
          </p:cNvPr>
          <p:cNvSpPr/>
          <p:nvPr/>
        </p:nvSpPr>
        <p:spPr>
          <a:xfrm>
            <a:off x="206976" y="3739137"/>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pSp>
        <p:nvGrpSpPr>
          <p:cNvPr id="90" name="组合 89">
            <a:extLst>
              <a:ext uri="{FF2B5EF4-FFF2-40B4-BE49-F238E27FC236}">
                <a16:creationId xmlns:a16="http://schemas.microsoft.com/office/drawing/2014/main" id="{C7B70C67-523D-4729-A4C2-3F19E4767EFF}"/>
              </a:ext>
            </a:extLst>
          </p:cNvPr>
          <p:cNvGrpSpPr/>
          <p:nvPr/>
        </p:nvGrpSpPr>
        <p:grpSpPr>
          <a:xfrm>
            <a:off x="2273868" y="3649391"/>
            <a:ext cx="1442637" cy="438150"/>
            <a:chOff x="994004" y="2735606"/>
            <a:chExt cx="1442637" cy="438150"/>
          </a:xfrm>
        </p:grpSpPr>
        <p:sp>
          <p:nvSpPr>
            <p:cNvPr id="91" name="矩形 90">
              <a:extLst>
                <a:ext uri="{FF2B5EF4-FFF2-40B4-BE49-F238E27FC236}">
                  <a16:creationId xmlns:a16="http://schemas.microsoft.com/office/drawing/2014/main" id="{76164D9A-71C1-424D-A78C-FEF0F31B25B7}"/>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92" name="矩形 91">
              <a:extLst>
                <a:ext uri="{FF2B5EF4-FFF2-40B4-BE49-F238E27FC236}">
                  <a16:creationId xmlns:a16="http://schemas.microsoft.com/office/drawing/2014/main" id="{E6A02D7C-80D8-4998-A37E-3338BAE71F9F}"/>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E</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93" name="矩形 92">
              <a:extLst>
                <a:ext uri="{FF2B5EF4-FFF2-40B4-BE49-F238E27FC236}">
                  <a16:creationId xmlns:a16="http://schemas.microsoft.com/office/drawing/2014/main" id="{19571DF6-1AFB-4302-B796-A69F674169E8}"/>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grpSp>
        <p:nvGrpSpPr>
          <p:cNvPr id="94" name="组合 93">
            <a:extLst>
              <a:ext uri="{FF2B5EF4-FFF2-40B4-BE49-F238E27FC236}">
                <a16:creationId xmlns:a16="http://schemas.microsoft.com/office/drawing/2014/main" id="{DE98EDD8-8ABE-487E-A9B3-141C60923519}"/>
              </a:ext>
            </a:extLst>
          </p:cNvPr>
          <p:cNvGrpSpPr/>
          <p:nvPr/>
        </p:nvGrpSpPr>
        <p:grpSpPr>
          <a:xfrm>
            <a:off x="4201365" y="3621420"/>
            <a:ext cx="1442637" cy="438150"/>
            <a:chOff x="994004" y="2735606"/>
            <a:chExt cx="1442637" cy="438150"/>
          </a:xfrm>
        </p:grpSpPr>
        <p:sp>
          <p:nvSpPr>
            <p:cNvPr id="95" name="矩形 94">
              <a:extLst>
                <a:ext uri="{FF2B5EF4-FFF2-40B4-BE49-F238E27FC236}">
                  <a16:creationId xmlns:a16="http://schemas.microsoft.com/office/drawing/2014/main" id="{5A645CCF-C5BF-43B8-B119-C2940BA511DB}"/>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96" name="矩形 95">
              <a:extLst>
                <a:ext uri="{FF2B5EF4-FFF2-40B4-BE49-F238E27FC236}">
                  <a16:creationId xmlns:a16="http://schemas.microsoft.com/office/drawing/2014/main" id="{506EB77D-8F9D-4FC1-A8F5-65B47022FA54}"/>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F</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97" name="矩形 96">
              <a:extLst>
                <a:ext uri="{FF2B5EF4-FFF2-40B4-BE49-F238E27FC236}">
                  <a16:creationId xmlns:a16="http://schemas.microsoft.com/office/drawing/2014/main" id="{70676264-E980-4437-BFA9-B403E2F05D7C}"/>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grpSp>
        <p:nvGrpSpPr>
          <p:cNvPr id="89" name="组合 88">
            <a:extLst>
              <a:ext uri="{FF2B5EF4-FFF2-40B4-BE49-F238E27FC236}">
                <a16:creationId xmlns:a16="http://schemas.microsoft.com/office/drawing/2014/main" id="{9B95E114-2095-4FD7-A154-D099947708A0}"/>
              </a:ext>
            </a:extLst>
          </p:cNvPr>
          <p:cNvGrpSpPr/>
          <p:nvPr/>
        </p:nvGrpSpPr>
        <p:grpSpPr>
          <a:xfrm>
            <a:off x="1240356" y="4585792"/>
            <a:ext cx="1442637" cy="551225"/>
            <a:chOff x="1250778" y="4872312"/>
            <a:chExt cx="1442637" cy="551225"/>
          </a:xfrm>
        </p:grpSpPr>
        <p:grpSp>
          <p:nvGrpSpPr>
            <p:cNvPr id="98" name="组合 97">
              <a:extLst>
                <a:ext uri="{FF2B5EF4-FFF2-40B4-BE49-F238E27FC236}">
                  <a16:creationId xmlns:a16="http://schemas.microsoft.com/office/drawing/2014/main" id="{148E5CA4-0E72-4255-9ED8-89B9C7402692}"/>
                </a:ext>
              </a:extLst>
            </p:cNvPr>
            <p:cNvGrpSpPr/>
            <p:nvPr/>
          </p:nvGrpSpPr>
          <p:grpSpPr>
            <a:xfrm>
              <a:off x="1250778" y="4872312"/>
              <a:ext cx="1442637" cy="438150"/>
              <a:chOff x="994004" y="2735606"/>
              <a:chExt cx="1442637" cy="438150"/>
            </a:xfrm>
          </p:grpSpPr>
          <p:sp>
            <p:nvSpPr>
              <p:cNvPr id="99" name="矩形 98">
                <a:extLst>
                  <a:ext uri="{FF2B5EF4-FFF2-40B4-BE49-F238E27FC236}">
                    <a16:creationId xmlns:a16="http://schemas.microsoft.com/office/drawing/2014/main" id="{B17F7FD6-3186-49FC-B510-9CE5A451EA0E}"/>
                  </a:ext>
                </a:extLst>
              </p:cNvPr>
              <p:cNvSpPr/>
              <p:nvPr/>
            </p:nvSpPr>
            <p:spPr bwMode="auto">
              <a:xfrm>
                <a:off x="994004"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dirty="0"/>
              </a:p>
            </p:txBody>
          </p:sp>
          <p:sp>
            <p:nvSpPr>
              <p:cNvPr id="100" name="矩形 99">
                <a:extLst>
                  <a:ext uri="{FF2B5EF4-FFF2-40B4-BE49-F238E27FC236}">
                    <a16:creationId xmlns:a16="http://schemas.microsoft.com/office/drawing/2014/main" id="{507EDC22-0350-4FE8-8079-5033610723B4}"/>
                  </a:ext>
                </a:extLst>
              </p:cNvPr>
              <p:cNvSpPr/>
              <p:nvPr/>
            </p:nvSpPr>
            <p:spPr bwMode="auto">
              <a:xfrm>
                <a:off x="1473047"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r>
                  <a:rPr lang="en-US" altLang="zh-CN" b="1" dirty="0">
                    <a:solidFill>
                      <a:srgbClr val="FF0000"/>
                    </a:solidFill>
                    <a:latin typeface="Times New Roman" panose="02020603050405020304" pitchFamily="18" charset="0"/>
                    <a:ea typeface="+mj-ea"/>
                    <a:cs typeface="Times New Roman" panose="02020603050405020304" pitchFamily="18" charset="0"/>
                  </a:rPr>
                  <a:t>G</a:t>
                </a:r>
                <a:endParaRPr lang="zh-CN" altLang="en-US" b="1" dirty="0">
                  <a:solidFill>
                    <a:srgbClr val="FF0000"/>
                  </a:solidFill>
                  <a:latin typeface="Times New Roman" panose="02020603050405020304" pitchFamily="18" charset="0"/>
                  <a:ea typeface="+mj-ea"/>
                  <a:cs typeface="Times New Roman" panose="02020603050405020304" pitchFamily="18" charset="0"/>
                </a:endParaRPr>
              </a:p>
            </p:txBody>
          </p:sp>
          <p:sp>
            <p:nvSpPr>
              <p:cNvPr id="101" name="矩形 100">
                <a:extLst>
                  <a:ext uri="{FF2B5EF4-FFF2-40B4-BE49-F238E27FC236}">
                    <a16:creationId xmlns:a16="http://schemas.microsoft.com/office/drawing/2014/main" id="{0417D5CD-BB08-4E6A-8A82-C5EB8E14118A}"/>
                  </a:ext>
                </a:extLst>
              </p:cNvPr>
              <p:cNvSpPr/>
              <p:nvPr/>
            </p:nvSpPr>
            <p:spPr bwMode="auto">
              <a:xfrm>
                <a:off x="1952090" y="2735606"/>
                <a:ext cx="484551" cy="438150"/>
              </a:xfrm>
              <a:prstGeom prst="rect">
                <a:avLst/>
              </a:prstGeom>
              <a:noFill/>
              <a:ln w="127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grpSp>
        <p:sp>
          <p:nvSpPr>
            <p:cNvPr id="102" name="矩形 101">
              <a:extLst>
                <a:ext uri="{FF2B5EF4-FFF2-40B4-BE49-F238E27FC236}">
                  <a16:creationId xmlns:a16="http://schemas.microsoft.com/office/drawing/2014/main" id="{C57606CE-9145-4260-83C7-50F0F80F0B7D}"/>
                </a:ext>
              </a:extLst>
            </p:cNvPr>
            <p:cNvSpPr/>
            <p:nvPr/>
          </p:nvSpPr>
          <p:spPr>
            <a:xfrm>
              <a:off x="1322266" y="4888583"/>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3" name="矩形 102">
              <a:extLst>
                <a:ext uri="{FF2B5EF4-FFF2-40B4-BE49-F238E27FC236}">
                  <a16:creationId xmlns:a16="http://schemas.microsoft.com/office/drawing/2014/main" id="{F24577F1-DCC0-454D-B95B-621FFBB2A484}"/>
                </a:ext>
              </a:extLst>
            </p:cNvPr>
            <p:cNvSpPr/>
            <p:nvPr/>
          </p:nvSpPr>
          <p:spPr>
            <a:xfrm>
              <a:off x="2249677" y="4900317"/>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pSp>
      <p:sp>
        <p:nvSpPr>
          <p:cNvPr id="104" name="Freeform 59">
            <a:extLst>
              <a:ext uri="{FF2B5EF4-FFF2-40B4-BE49-F238E27FC236}">
                <a16:creationId xmlns:a16="http://schemas.microsoft.com/office/drawing/2014/main" id="{476DDCAB-BC58-4D25-8F79-5403D7D7CC7B}"/>
              </a:ext>
            </a:extLst>
          </p:cNvPr>
          <p:cNvSpPr>
            <a:spLocks/>
          </p:cNvSpPr>
          <p:nvPr/>
        </p:nvSpPr>
        <p:spPr bwMode="auto">
          <a:xfrm>
            <a:off x="1385462" y="3913033"/>
            <a:ext cx="536575" cy="635000"/>
          </a:xfrm>
          <a:custGeom>
            <a:avLst/>
            <a:gdLst>
              <a:gd name="T0" fmla="*/ 0 w 469"/>
              <a:gd name="T1" fmla="*/ 0 h 544"/>
              <a:gd name="T2" fmla="*/ 1 w 469"/>
              <a:gd name="T3" fmla="*/ 1 h 544"/>
              <a:gd name="T4" fmla="*/ 0 60000 65536"/>
              <a:gd name="T5" fmla="*/ 0 60000 65536"/>
            </a:gdLst>
            <a:ahLst/>
            <a:cxnLst>
              <a:cxn ang="T4">
                <a:pos x="T0" y="T1"/>
              </a:cxn>
              <a:cxn ang="T5">
                <a:pos x="T2" y="T3"/>
              </a:cxn>
            </a:cxnLst>
            <a:rect l="0" t="0" r="r" b="b"/>
            <a:pathLst>
              <a:path w="469" h="544">
                <a:moveTo>
                  <a:pt x="0" y="0"/>
                </a:moveTo>
                <a:lnTo>
                  <a:pt x="469"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 name="Freeform 21">
            <a:extLst>
              <a:ext uri="{FF2B5EF4-FFF2-40B4-BE49-F238E27FC236}">
                <a16:creationId xmlns:a16="http://schemas.microsoft.com/office/drawing/2014/main" id="{887A6264-B910-4F15-A22A-21345A8CAFFB}"/>
              </a:ext>
            </a:extLst>
          </p:cNvPr>
          <p:cNvSpPr>
            <a:spLocks/>
          </p:cNvSpPr>
          <p:nvPr/>
        </p:nvSpPr>
        <p:spPr bwMode="auto">
          <a:xfrm>
            <a:off x="2867846" y="2963218"/>
            <a:ext cx="628650" cy="635000"/>
          </a:xfrm>
          <a:custGeom>
            <a:avLst/>
            <a:gdLst>
              <a:gd name="T0" fmla="*/ 1 w 550"/>
              <a:gd name="T1" fmla="*/ 0 h 544"/>
              <a:gd name="T2" fmla="*/ 0 w 550"/>
              <a:gd name="T3" fmla="*/ 1 h 544"/>
              <a:gd name="T4" fmla="*/ 0 60000 65536"/>
              <a:gd name="T5" fmla="*/ 0 60000 65536"/>
            </a:gdLst>
            <a:ahLst/>
            <a:cxnLst>
              <a:cxn ang="T4">
                <a:pos x="T0" y="T1"/>
              </a:cxn>
              <a:cxn ang="T5">
                <a:pos x="T2" y="T3"/>
              </a:cxn>
            </a:cxnLst>
            <a:rect l="0" t="0" r="r" b="b"/>
            <a:pathLst>
              <a:path w="550" h="544">
                <a:moveTo>
                  <a:pt x="550" y="0"/>
                </a:moveTo>
                <a:lnTo>
                  <a:pt x="0"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矩形 106">
            <a:extLst>
              <a:ext uri="{FF2B5EF4-FFF2-40B4-BE49-F238E27FC236}">
                <a16:creationId xmlns:a16="http://schemas.microsoft.com/office/drawing/2014/main" id="{CDFDDE08-747F-43E7-AA3A-1F4662FEFF34}"/>
              </a:ext>
            </a:extLst>
          </p:cNvPr>
          <p:cNvSpPr/>
          <p:nvPr/>
        </p:nvSpPr>
        <p:spPr>
          <a:xfrm>
            <a:off x="2305550" y="3662193"/>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6618EE57-1060-4CE9-BBF8-876F17D43CB4}"/>
              </a:ext>
            </a:extLst>
          </p:cNvPr>
          <p:cNvSpPr/>
          <p:nvPr/>
        </p:nvSpPr>
        <p:spPr>
          <a:xfrm>
            <a:off x="3266681" y="3651423"/>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9" name="Freeform 59">
            <a:extLst>
              <a:ext uri="{FF2B5EF4-FFF2-40B4-BE49-F238E27FC236}">
                <a16:creationId xmlns:a16="http://schemas.microsoft.com/office/drawing/2014/main" id="{0C576F60-F69F-4FCF-9FE1-550F593FDC83}"/>
              </a:ext>
            </a:extLst>
          </p:cNvPr>
          <p:cNvSpPr>
            <a:spLocks/>
          </p:cNvSpPr>
          <p:nvPr/>
        </p:nvSpPr>
        <p:spPr bwMode="auto">
          <a:xfrm>
            <a:off x="4386109" y="2963218"/>
            <a:ext cx="536575" cy="635000"/>
          </a:xfrm>
          <a:custGeom>
            <a:avLst/>
            <a:gdLst>
              <a:gd name="T0" fmla="*/ 0 w 469"/>
              <a:gd name="T1" fmla="*/ 0 h 544"/>
              <a:gd name="T2" fmla="*/ 1 w 469"/>
              <a:gd name="T3" fmla="*/ 1 h 544"/>
              <a:gd name="T4" fmla="*/ 0 60000 65536"/>
              <a:gd name="T5" fmla="*/ 0 60000 65536"/>
            </a:gdLst>
            <a:ahLst/>
            <a:cxnLst>
              <a:cxn ang="T4">
                <a:pos x="T0" y="T1"/>
              </a:cxn>
              <a:cxn ang="T5">
                <a:pos x="T2" y="T3"/>
              </a:cxn>
            </a:cxnLst>
            <a:rect l="0" t="0" r="r" b="b"/>
            <a:pathLst>
              <a:path w="469" h="544">
                <a:moveTo>
                  <a:pt x="0" y="0"/>
                </a:moveTo>
                <a:lnTo>
                  <a:pt x="469" y="544"/>
                </a:lnTo>
              </a:path>
            </a:pathLst>
          </a:custGeom>
          <a:noFill/>
          <a:ln w="28575" cmpd="sng">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矩形 109">
            <a:extLst>
              <a:ext uri="{FF2B5EF4-FFF2-40B4-BE49-F238E27FC236}">
                <a16:creationId xmlns:a16="http://schemas.microsoft.com/office/drawing/2014/main" id="{2885C847-72CB-4614-BB3E-F0AA95BBAD0E}"/>
              </a:ext>
            </a:extLst>
          </p:cNvPr>
          <p:cNvSpPr/>
          <p:nvPr/>
        </p:nvSpPr>
        <p:spPr>
          <a:xfrm>
            <a:off x="4255230" y="3628144"/>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BCA99852-F4E3-4C8E-BC1A-517D951B25B0}"/>
              </a:ext>
            </a:extLst>
          </p:cNvPr>
          <p:cNvSpPr/>
          <p:nvPr/>
        </p:nvSpPr>
        <p:spPr>
          <a:xfrm>
            <a:off x="5202850" y="3626008"/>
            <a:ext cx="393056" cy="523220"/>
          </a:xfrm>
          <a:prstGeom prst="rect">
            <a:avLst/>
          </a:prstGeom>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27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7.3.2  </a:t>
            </a:r>
            <a:r>
              <a:rPr lang="zh-CN" altLang="en-US" sz="2800" kern="1200" dirty="0">
                <a:solidFill>
                  <a:srgbClr val="002060"/>
                </a:solidFill>
                <a:effectLst>
                  <a:outerShdw blurRad="38100" dist="38100" dir="2700000" algn="tl">
                    <a:srgbClr val="C0C0C0"/>
                  </a:outerShdw>
                </a:effectLst>
                <a:cs typeface="+mn-cs"/>
              </a:rPr>
              <a:t>二叉树的链式存储结构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3">
            <a:extLst>
              <a:ext uri="{FF2B5EF4-FFF2-40B4-BE49-F238E27FC236}">
                <a16:creationId xmlns:a16="http://schemas.microsoft.com/office/drawing/2014/main" id="{8B876136-3B17-48D7-B1A9-B21ACF49B31F}"/>
              </a:ext>
            </a:extLst>
          </p:cNvPr>
          <p:cNvSpPr txBox="1">
            <a:spLocks noChangeArrowheads="1"/>
          </p:cNvSpPr>
          <p:nvPr/>
        </p:nvSpPr>
        <p:spPr bwMode="auto">
          <a:xfrm>
            <a:off x="681459" y="1911829"/>
            <a:ext cx="8231187"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eaLnBrk="1" hangingPunct="1">
              <a:defRPr/>
            </a:pPr>
            <a:r>
              <a:rPr lang="en-US" altLang="zh-CN" sz="1600" b="1" dirty="0">
                <a:effectLst>
                  <a:outerShdw blurRad="38100" dist="38100" dir="2700000" algn="tl">
                    <a:srgbClr val="C0C0C0"/>
                  </a:outerShdw>
                </a:effectLst>
              </a:rPr>
              <a:t>template &lt;class T&gt;</a:t>
            </a:r>
          </a:p>
          <a:p>
            <a:pPr eaLnBrk="1" hangingPunct="1">
              <a:defRPr/>
            </a:pPr>
            <a:r>
              <a:rPr lang="en-US" altLang="zh-CN" sz="1600" b="1" dirty="0">
                <a:effectLst>
                  <a:outerShdw blurRad="38100" dist="38100" dir="2700000" algn="tl">
                    <a:srgbClr val="C0C0C0"/>
                  </a:outerShdw>
                </a:effectLst>
              </a:rPr>
              <a:t>class </a:t>
            </a:r>
            <a:r>
              <a:rPr lang="en-US" altLang="zh-CN" sz="1600" b="1" dirty="0" err="1">
                <a:effectLst>
                  <a:outerShdw blurRad="38100" dist="38100" dir="2700000" algn="tl">
                    <a:srgbClr val="C0C0C0"/>
                  </a:outerShdw>
                </a:effectLst>
              </a:rPr>
              <a:t>BiTree</a:t>
            </a:r>
            <a:endParaRPr lang="en-US" altLang="zh-CN" sz="1600" b="1" dirty="0">
              <a:effectLst>
                <a:outerShdw blurRad="38100" dist="38100" dir="2700000" algn="tl">
                  <a:srgbClr val="C0C0C0"/>
                </a:outerShdw>
              </a:effectLst>
            </a:endParaRPr>
          </a:p>
          <a:p>
            <a:pPr eaLnBrk="1" hangingPunct="1">
              <a:defRPr/>
            </a:pPr>
            <a:r>
              <a:rPr lang="en-US" altLang="zh-CN"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BiNode</a:t>
            </a:r>
            <a:r>
              <a:rPr lang="en-US" altLang="zh-CN" sz="1600" b="1" dirty="0">
                <a:effectLst>
                  <a:outerShdw blurRad="38100" dist="38100" dir="2700000" algn="tl">
                    <a:srgbClr val="C0C0C0"/>
                  </a:outerShdw>
                </a:effectLst>
              </a:rPr>
              <a:t>&lt;T&gt;* root;   // </a:t>
            </a:r>
            <a:r>
              <a:rPr lang="zh-CN" altLang="en-US" sz="1600" b="1" dirty="0">
                <a:effectLst>
                  <a:outerShdw blurRad="38100" dist="38100" dir="2700000" algn="tl">
                    <a:srgbClr val="C0C0C0"/>
                  </a:outerShdw>
                </a:effectLst>
              </a:rPr>
              <a:t>根指针</a:t>
            </a:r>
            <a:endParaRPr lang="en-US" altLang="zh-CN" sz="1600" b="1" dirty="0">
              <a:effectLst>
                <a:outerShdw blurRad="38100" dist="38100" dir="2700000" algn="tl">
                  <a:srgbClr val="C0C0C0"/>
                </a:outerShdw>
              </a:effectLst>
            </a:endParaRPr>
          </a:p>
          <a:p>
            <a:pPr eaLnBrk="1" hangingPunct="1">
              <a:defRPr/>
            </a:pPr>
            <a:r>
              <a:rPr lang="en-US" altLang="zh-CN" sz="1600" b="1" dirty="0">
                <a:effectLst>
                  <a:outerShdw blurRad="38100" dist="38100" dir="2700000" algn="tl">
                    <a:srgbClr val="C0C0C0"/>
                  </a:outerShdw>
                </a:effectLst>
              </a:rPr>
              <a:t>     </a:t>
            </a:r>
            <a:r>
              <a:rPr lang="en-US" altLang="zh-CN" sz="1600" b="1" dirty="0">
                <a:solidFill>
                  <a:srgbClr val="FF0000"/>
                </a:solidFill>
                <a:effectLst>
                  <a:outerShdw blurRad="38100" dist="38100" dir="2700000" algn="tl">
                    <a:srgbClr val="C0C0C0"/>
                  </a:outerShdw>
                </a:effectLst>
                <a:highlight>
                  <a:srgbClr val="FFFF00"/>
                </a:highlight>
              </a:rPr>
              <a:t>……</a:t>
            </a:r>
            <a:endParaRPr lang="zh-CN" altLang="en-US" sz="1600" b="1" dirty="0">
              <a:solidFill>
                <a:srgbClr val="FF0000"/>
              </a:solidFill>
              <a:effectLst>
                <a:outerShdw blurRad="38100" dist="38100" dir="2700000" algn="tl">
                  <a:srgbClr val="C0C0C0"/>
                </a:outerShdw>
              </a:effectLst>
              <a:highlight>
                <a:srgbClr val="FFFF00"/>
              </a:highlight>
            </a:endParaRPr>
          </a:p>
          <a:p>
            <a:pPr eaLnBrk="1" hangingPunct="1">
              <a:defRPr/>
            </a:pPr>
            <a:r>
              <a:rPr lang="en-US" altLang="zh-CN" sz="1600" b="1" dirty="0">
                <a:effectLst>
                  <a:outerShdw blurRad="38100" dist="38100" dir="2700000" algn="tl">
                    <a:srgbClr val="C0C0C0"/>
                  </a:outerShdw>
                </a:effectLst>
              </a:rPr>
              <a:t>public:    </a:t>
            </a:r>
          </a:p>
          <a:p>
            <a:pPr eaLnBrk="1" hangingPunct="1">
              <a:defRPr/>
            </a:pPr>
            <a:r>
              <a:rPr lang="en-US" altLang="zh-CN"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 { root=NULL; }</a:t>
            </a:r>
          </a:p>
          <a:p>
            <a:pPr eaLnBrk="1" hangingPunct="1">
              <a:defRPr/>
            </a:pPr>
            <a:r>
              <a:rPr lang="en-US" altLang="zh-CN"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(vector&lt;T&gt; &amp;pre);  // </a:t>
            </a:r>
            <a:r>
              <a:rPr lang="zh-CN" altLang="en-US" sz="1600" b="1" dirty="0">
                <a:effectLst>
                  <a:outerShdw blurRad="38100" dist="38100" dir="2700000" algn="tl">
                    <a:srgbClr val="C0C0C0"/>
                  </a:outerShdw>
                </a:effectLst>
              </a:rPr>
              <a:t>由单个遍历序列构造对象</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(vector&lt;T&gt; &amp;</a:t>
            </a:r>
            <a:r>
              <a:rPr lang="en-US" altLang="zh-CN" sz="1600" b="1" dirty="0" err="1">
                <a:effectLst>
                  <a:outerShdw blurRad="38100" dist="38100" dir="2700000" algn="tl">
                    <a:srgbClr val="C0C0C0"/>
                  </a:outerShdw>
                </a:effectLst>
              </a:rPr>
              <a:t>pre,vector</a:t>
            </a:r>
            <a:r>
              <a:rPr lang="en-US" altLang="zh-CN" sz="1600" b="1" dirty="0">
                <a:effectLst>
                  <a:outerShdw blurRad="38100" dist="38100" dir="2700000" algn="tl">
                    <a:srgbClr val="C0C0C0"/>
                  </a:outerShdw>
                </a:effectLst>
              </a:rPr>
              <a:t>&lt;T&gt; &amp;mid); // </a:t>
            </a:r>
            <a:r>
              <a:rPr lang="zh-CN" altLang="en-US" sz="1600" b="1" dirty="0">
                <a:effectLst>
                  <a:outerShdw blurRad="38100" dist="38100" dir="2700000" algn="tl">
                    <a:srgbClr val="C0C0C0"/>
                  </a:outerShdw>
                </a:effectLst>
              </a:rPr>
              <a:t>由二个遍历序列构造对象</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&lt;T&gt; &amp;tree);              // </a:t>
            </a:r>
            <a:r>
              <a:rPr lang="zh-CN" altLang="en-US" sz="1600" b="1" dirty="0">
                <a:effectLst>
                  <a:outerShdw blurRad="38100" dist="38100" dir="2700000" algn="tl">
                    <a:srgbClr val="C0C0C0"/>
                  </a:outerShdw>
                </a:effectLst>
              </a:rPr>
              <a:t>拷贝构造对象</a:t>
            </a:r>
          </a:p>
          <a:p>
            <a:pPr eaLnBrk="1" hangingPunct="1">
              <a:defRPr/>
            </a:pPr>
            <a:r>
              <a:rPr lang="zh-CN" altLang="en-US" sz="1600" b="1" dirty="0">
                <a:effectLst>
                  <a:outerShdw blurRad="38100" dist="38100" dir="2700000" algn="tl">
                    <a:srgbClr val="C0C0C0"/>
                  </a:outerShdw>
                </a:effectLst>
              </a:rPr>
              <a:t>     </a:t>
            </a:r>
            <a:r>
              <a:rPr lang="en-US" altLang="zh-CN" sz="1600" b="1" dirty="0">
                <a:effectLst>
                  <a:outerShdw blurRad="38100" dist="38100" dir="2700000" algn="tl">
                    <a:srgbClr val="C0C0C0"/>
                  </a:outerShdw>
                </a:effectLst>
              </a:rPr>
              <a:t>~</a:t>
            </a:r>
            <a:r>
              <a:rPr lang="en-US" altLang="zh-CN" sz="1600" b="1" dirty="0" err="1">
                <a:effectLst>
                  <a:outerShdw blurRad="38100" dist="38100" dir="2700000" algn="tl">
                    <a:srgbClr val="C0C0C0"/>
                  </a:outerShdw>
                </a:effectLst>
              </a:rPr>
              <a:t>BiTree</a:t>
            </a:r>
            <a:r>
              <a:rPr lang="en-US" altLang="zh-CN" sz="1600" b="1" dirty="0">
                <a:effectLst>
                  <a:outerShdw blurRad="38100" dist="38100" dir="2700000" algn="tl">
                    <a:srgbClr val="C0C0C0"/>
                  </a:outerShdw>
                </a:effectLst>
              </a:rPr>
              <a:t>();                             // </a:t>
            </a:r>
            <a:r>
              <a:rPr lang="zh-CN" altLang="en-US" sz="1600" b="1" dirty="0">
                <a:effectLst>
                  <a:outerShdw blurRad="38100" dist="38100" dir="2700000" algn="tl">
                    <a:srgbClr val="C0C0C0"/>
                  </a:outerShdw>
                </a:effectLst>
              </a:rPr>
              <a:t>析构函数  </a:t>
            </a:r>
          </a:p>
          <a:p>
            <a:pPr eaLnBrk="1" hangingPunct="1">
              <a:defRPr/>
            </a:pPr>
            <a:r>
              <a:rPr lang="zh-CN" altLang="en-US" sz="1600" b="1" dirty="0">
                <a:effectLst>
                  <a:outerShdw blurRad="38100" dist="38100" dir="2700000" algn="tl">
                    <a:srgbClr val="C0C0C0"/>
                  </a:outerShdw>
                </a:effectLst>
              </a:rPr>
              <a:t>     </a:t>
            </a:r>
            <a:r>
              <a:rPr lang="en-US" altLang="zh-CN" sz="1600" b="1" dirty="0">
                <a:effectLst>
                  <a:outerShdw blurRad="38100" dist="38100" dir="2700000" algn="tl">
                    <a:srgbClr val="C0C0C0"/>
                  </a:outerShdw>
                </a:effectLst>
              </a:rPr>
              <a:t>void </a:t>
            </a:r>
            <a:r>
              <a:rPr lang="en-US" altLang="zh-CN" sz="1600" b="1" dirty="0" err="1">
                <a:effectLst>
                  <a:outerShdw blurRad="38100" dist="38100" dir="2700000" algn="tl">
                    <a:srgbClr val="C0C0C0"/>
                  </a:outerShdw>
                </a:effectLst>
              </a:rPr>
              <a:t>PreOrder</a:t>
            </a:r>
            <a:r>
              <a:rPr lang="en-US" altLang="zh-CN" sz="1600" b="1" dirty="0">
                <a:effectLst>
                  <a:outerShdw blurRad="38100" dist="38100" dir="2700000" algn="tl">
                    <a:srgbClr val="C0C0C0"/>
                  </a:outerShdw>
                </a:effectLst>
              </a:rPr>
              <a:t>();                        // </a:t>
            </a:r>
            <a:r>
              <a:rPr lang="zh-CN" altLang="en-US" sz="1600" b="1" dirty="0">
                <a:effectLst>
                  <a:outerShdw blurRad="38100" dist="38100" dir="2700000" algn="tl">
                    <a:srgbClr val="C0C0C0"/>
                  </a:outerShdw>
                </a:effectLst>
              </a:rPr>
              <a:t>先序遍历</a:t>
            </a:r>
          </a:p>
          <a:p>
            <a:pPr eaLnBrk="1" hangingPunct="1">
              <a:defRPr/>
            </a:pPr>
            <a:r>
              <a:rPr lang="zh-CN" altLang="en-US" sz="1600" b="1" dirty="0">
                <a:effectLst>
                  <a:outerShdw blurRad="38100" dist="38100" dir="2700000" algn="tl">
                    <a:srgbClr val="C0C0C0"/>
                  </a:outerShdw>
                </a:effectLst>
              </a:rPr>
              <a:t>     </a:t>
            </a:r>
            <a:r>
              <a:rPr lang="en-US" altLang="zh-CN" sz="1600" b="1" dirty="0">
                <a:effectLst>
                  <a:outerShdw blurRad="38100" dist="38100" dir="2700000" algn="tl">
                    <a:srgbClr val="C0C0C0"/>
                  </a:outerShdw>
                </a:effectLst>
              </a:rPr>
              <a:t>void </a:t>
            </a:r>
            <a:r>
              <a:rPr lang="en-US" altLang="zh-CN" sz="1600" b="1" dirty="0" err="1">
                <a:effectLst>
                  <a:outerShdw blurRad="38100" dist="38100" dir="2700000" algn="tl">
                    <a:srgbClr val="C0C0C0"/>
                  </a:outerShdw>
                </a:effectLst>
              </a:rPr>
              <a:t>InOrder</a:t>
            </a:r>
            <a:r>
              <a:rPr lang="en-US" altLang="zh-CN" sz="1600" b="1" dirty="0">
                <a:effectLst>
                  <a:outerShdw blurRad="38100" dist="38100" dir="2700000" algn="tl">
                    <a:srgbClr val="C0C0C0"/>
                  </a:outerShdw>
                </a:effectLst>
              </a:rPr>
              <a:t>();                         // </a:t>
            </a:r>
            <a:r>
              <a:rPr lang="zh-CN" altLang="en-US" sz="1600" b="1" dirty="0">
                <a:effectLst>
                  <a:outerShdw blurRad="38100" dist="38100" dir="2700000" algn="tl">
                    <a:srgbClr val="C0C0C0"/>
                  </a:outerShdw>
                </a:effectLst>
              </a:rPr>
              <a:t>中序遍历</a:t>
            </a:r>
          </a:p>
          <a:p>
            <a:pPr eaLnBrk="1" hangingPunct="1">
              <a:defRPr/>
            </a:pPr>
            <a:r>
              <a:rPr lang="zh-CN" altLang="en-US" sz="1600" b="1" dirty="0">
                <a:effectLst>
                  <a:outerShdw blurRad="38100" dist="38100" dir="2700000" algn="tl">
                    <a:srgbClr val="C0C0C0"/>
                  </a:outerShdw>
                </a:effectLst>
              </a:rPr>
              <a:t>     </a:t>
            </a:r>
            <a:r>
              <a:rPr lang="en-US" altLang="zh-CN" sz="1600" b="1" dirty="0">
                <a:effectLst>
                  <a:outerShdw blurRad="38100" dist="38100" dir="2700000" algn="tl">
                    <a:srgbClr val="C0C0C0"/>
                  </a:outerShdw>
                </a:effectLst>
              </a:rPr>
              <a:t>void </a:t>
            </a:r>
            <a:r>
              <a:rPr lang="en-US" altLang="zh-CN" sz="1600" b="1" dirty="0" err="1">
                <a:effectLst>
                  <a:outerShdw blurRad="38100" dist="38100" dir="2700000" algn="tl">
                    <a:srgbClr val="C0C0C0"/>
                  </a:outerShdw>
                </a:effectLst>
              </a:rPr>
              <a:t>PostOrder</a:t>
            </a:r>
            <a:r>
              <a:rPr lang="en-US" altLang="zh-CN" sz="1600" b="1" dirty="0">
                <a:effectLst>
                  <a:outerShdw blurRad="38100" dist="38100" dir="2700000" algn="tl">
                    <a:srgbClr val="C0C0C0"/>
                  </a:outerShdw>
                </a:effectLst>
              </a:rPr>
              <a:t>();                       // </a:t>
            </a:r>
            <a:r>
              <a:rPr lang="zh-CN" altLang="en-US" sz="1600" b="1" dirty="0">
                <a:effectLst>
                  <a:outerShdw blurRad="38100" dist="38100" dir="2700000" algn="tl">
                    <a:srgbClr val="C0C0C0"/>
                  </a:outerShdw>
                </a:effectLst>
              </a:rPr>
              <a:t>后序遍历</a:t>
            </a:r>
          </a:p>
          <a:p>
            <a:pPr eaLnBrk="1" hangingPunct="1">
              <a:defRPr/>
            </a:pPr>
            <a:r>
              <a:rPr lang="zh-CN" altLang="en-US" sz="1600" b="1" dirty="0">
                <a:effectLst>
                  <a:outerShdw blurRad="38100" dist="38100" dir="2700000" algn="tl">
                    <a:srgbClr val="C0C0C0"/>
                  </a:outerShdw>
                </a:effectLst>
              </a:rPr>
              <a:t>     </a:t>
            </a:r>
            <a:r>
              <a:rPr lang="en-US" altLang="zh-CN" sz="1600" b="1" dirty="0">
                <a:effectLst>
                  <a:outerShdw blurRad="38100" dist="38100" dir="2700000" algn="tl">
                    <a:srgbClr val="C0C0C0"/>
                  </a:outerShdw>
                </a:effectLst>
              </a:rPr>
              <a:t>void </a:t>
            </a:r>
            <a:r>
              <a:rPr lang="en-US" altLang="zh-CN" sz="1600" b="1" dirty="0" err="1">
                <a:effectLst>
                  <a:outerShdw blurRad="38100" dist="38100" dir="2700000" algn="tl">
                    <a:srgbClr val="C0C0C0"/>
                  </a:outerShdw>
                </a:effectLst>
              </a:rPr>
              <a:t>LevelOrder</a:t>
            </a:r>
            <a:r>
              <a:rPr lang="en-US" altLang="zh-CN" sz="1600" b="1" dirty="0">
                <a:effectLst>
                  <a:outerShdw blurRad="38100" dist="38100" dir="2700000" algn="tl">
                    <a:srgbClr val="C0C0C0"/>
                  </a:outerShdw>
                </a:effectLst>
              </a:rPr>
              <a:t>();                      // </a:t>
            </a:r>
            <a:r>
              <a:rPr lang="zh-CN" altLang="en-US" sz="1600" b="1" dirty="0">
                <a:effectLst>
                  <a:outerShdw blurRad="38100" dist="38100" dir="2700000" algn="tl">
                    <a:srgbClr val="C0C0C0"/>
                  </a:outerShdw>
                </a:effectLst>
              </a:rPr>
              <a:t>层次遍历</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int</a:t>
            </a:r>
            <a:r>
              <a:rPr lang="en-US" altLang="zh-CN" sz="1600" b="1" dirty="0">
                <a:effectLst>
                  <a:outerShdw blurRad="38100" dist="38100" dir="2700000" algn="tl">
                    <a:srgbClr val="C0C0C0"/>
                  </a:outerShdw>
                </a:effectLst>
              </a:rPr>
              <a:t> Count();                            // </a:t>
            </a:r>
            <a:r>
              <a:rPr lang="zh-CN" altLang="en-US" sz="1600" b="1" dirty="0">
                <a:effectLst>
                  <a:outerShdw blurRad="38100" dist="38100" dir="2700000" algn="tl">
                    <a:srgbClr val="C0C0C0"/>
                  </a:outerShdw>
                </a:effectLst>
              </a:rPr>
              <a:t>统计结点个数</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int</a:t>
            </a:r>
            <a:r>
              <a:rPr lang="en-US" altLang="zh-CN" sz="1600" b="1" dirty="0">
                <a:effectLst>
                  <a:outerShdw blurRad="38100" dist="38100" dir="2700000" algn="tl">
                    <a:srgbClr val="C0C0C0"/>
                  </a:outerShdw>
                </a:effectLst>
              </a:rPr>
              <a:t> Height();                            // </a:t>
            </a:r>
            <a:r>
              <a:rPr lang="zh-CN" altLang="en-US" sz="1600" b="1" dirty="0">
                <a:effectLst>
                  <a:outerShdw blurRad="38100" dist="38100" dir="2700000" algn="tl">
                    <a:srgbClr val="C0C0C0"/>
                  </a:outerShdw>
                </a:effectLst>
              </a:rPr>
              <a:t>计算二叉树的高度</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BiNode</a:t>
            </a:r>
            <a:r>
              <a:rPr lang="en-US" altLang="zh-CN" sz="1600" b="1" dirty="0">
                <a:effectLst>
                  <a:outerShdw blurRad="38100" dist="38100" dir="2700000" algn="tl">
                    <a:srgbClr val="C0C0C0"/>
                  </a:outerShdw>
                </a:effectLst>
              </a:rPr>
              <a:t>&lt;T&gt; *Search(T e);                 // </a:t>
            </a:r>
            <a:r>
              <a:rPr lang="zh-CN" altLang="en-US" sz="1600" b="1" dirty="0">
                <a:effectLst>
                  <a:outerShdw blurRad="38100" dist="38100" dir="2700000" algn="tl">
                    <a:srgbClr val="C0C0C0"/>
                  </a:outerShdw>
                </a:effectLst>
              </a:rPr>
              <a:t>根据值</a:t>
            </a:r>
            <a:r>
              <a:rPr lang="en-US" altLang="zh-CN" sz="1600" b="1" dirty="0">
                <a:effectLst>
                  <a:outerShdw blurRad="38100" dist="38100" dir="2700000" algn="tl">
                    <a:srgbClr val="C0C0C0"/>
                  </a:outerShdw>
                </a:effectLst>
              </a:rPr>
              <a:t>e</a:t>
            </a:r>
            <a:r>
              <a:rPr lang="zh-CN" altLang="en-US" sz="1600" b="1" dirty="0">
                <a:effectLst>
                  <a:outerShdw blurRad="38100" dist="38100" dir="2700000" algn="tl">
                    <a:srgbClr val="C0C0C0"/>
                  </a:outerShdw>
                </a:effectLst>
              </a:rPr>
              <a:t>查找结点</a:t>
            </a:r>
          </a:p>
          <a:p>
            <a:pPr eaLnBrk="1" hangingPunct="1">
              <a:defRPr/>
            </a:pPr>
            <a:r>
              <a:rPr lang="zh-CN" altLang="en-US" sz="1600" b="1" dirty="0">
                <a:effectLst>
                  <a:outerShdw blurRad="38100" dist="38100" dir="2700000" algn="tl">
                    <a:srgbClr val="C0C0C0"/>
                  </a:outerShdw>
                </a:effectLst>
              </a:rPr>
              <a:t>     </a:t>
            </a:r>
            <a:r>
              <a:rPr lang="en-US" altLang="zh-CN" sz="1600" b="1" dirty="0" err="1">
                <a:effectLst>
                  <a:outerShdw blurRad="38100" dist="38100" dir="2700000" algn="tl">
                    <a:srgbClr val="C0C0C0"/>
                  </a:outerShdw>
                </a:effectLst>
              </a:rPr>
              <a:t>BiNode</a:t>
            </a:r>
            <a:r>
              <a:rPr lang="en-US" altLang="zh-CN" sz="1600" b="1" dirty="0">
                <a:effectLst>
                  <a:outerShdw blurRad="38100" dist="38100" dir="2700000" algn="tl">
                    <a:srgbClr val="C0C0C0"/>
                  </a:outerShdw>
                </a:effectLst>
              </a:rPr>
              <a:t>&lt;T&gt; *</a:t>
            </a:r>
            <a:r>
              <a:rPr lang="en-US" altLang="zh-CN" sz="1600" b="1" dirty="0" err="1">
                <a:effectLst>
                  <a:outerShdw blurRad="38100" dist="38100" dir="2700000" algn="tl">
                    <a:srgbClr val="C0C0C0"/>
                  </a:outerShdw>
                </a:effectLst>
              </a:rPr>
              <a:t>SearchParent</a:t>
            </a:r>
            <a:r>
              <a:rPr lang="en-US" altLang="zh-CN" sz="1600" b="1" dirty="0">
                <a:effectLst>
                  <a:outerShdw blurRad="38100" dist="38100" dir="2700000" algn="tl">
                    <a:srgbClr val="C0C0C0"/>
                  </a:outerShdw>
                </a:effectLst>
              </a:rPr>
              <a:t>(</a:t>
            </a:r>
            <a:r>
              <a:rPr lang="en-US" altLang="zh-CN" sz="1600" b="1" dirty="0" err="1">
                <a:effectLst>
                  <a:outerShdw blurRad="38100" dist="38100" dir="2700000" algn="tl">
                    <a:srgbClr val="C0C0C0"/>
                  </a:outerShdw>
                </a:effectLst>
              </a:rPr>
              <a:t>BiNode</a:t>
            </a:r>
            <a:r>
              <a:rPr lang="en-US" altLang="zh-CN" sz="1600" b="1" dirty="0">
                <a:effectLst>
                  <a:outerShdw blurRad="38100" dist="38100" dir="2700000" algn="tl">
                    <a:srgbClr val="C0C0C0"/>
                  </a:outerShdw>
                </a:effectLst>
              </a:rPr>
              <a:t>&lt;T&gt;*child); // </a:t>
            </a:r>
            <a:r>
              <a:rPr lang="zh-CN" altLang="en-US" sz="1600" b="1" dirty="0">
                <a:effectLst>
                  <a:outerShdw blurRad="38100" dist="38100" dir="2700000" algn="tl">
                    <a:srgbClr val="C0C0C0"/>
                  </a:outerShdw>
                </a:effectLst>
              </a:rPr>
              <a:t>查找指定结点的父结点</a:t>
            </a:r>
          </a:p>
          <a:p>
            <a:pPr eaLnBrk="1" hangingPunct="1">
              <a:defRPr/>
            </a:pPr>
            <a:r>
              <a:rPr lang="en-US" altLang="zh-CN" sz="1600" b="1" dirty="0">
                <a:effectLst>
                  <a:outerShdw blurRad="38100" dist="38100" dir="2700000" algn="tl">
                    <a:srgbClr val="C0C0C0"/>
                  </a:outerShdw>
                </a:effectLst>
              </a:rPr>
              <a:t>};</a:t>
            </a:r>
            <a:r>
              <a:rPr lang="en-US" altLang="zh-CN" sz="1600" dirty="0"/>
              <a:t> </a:t>
            </a:r>
            <a:endParaRPr lang="zh-CN" altLang="en-US" sz="1600" dirty="0"/>
          </a:p>
        </p:txBody>
      </p:sp>
      <p:sp>
        <p:nvSpPr>
          <p:cNvPr id="4" name="Rectangle 5">
            <a:extLst>
              <a:ext uri="{FF2B5EF4-FFF2-40B4-BE49-F238E27FC236}">
                <a16:creationId xmlns:a16="http://schemas.microsoft.com/office/drawing/2014/main" id="{D959A12B-1F98-4039-AD3B-0131BA793B56}"/>
              </a:ext>
            </a:extLst>
          </p:cNvPr>
          <p:cNvSpPr txBox="1">
            <a:spLocks noChangeArrowheads="1"/>
          </p:cNvSpPr>
          <p:nvPr/>
        </p:nvSpPr>
        <p:spPr bwMode="auto">
          <a:xfrm>
            <a:off x="356944" y="1085762"/>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4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以二叉链表结构为基础构造二叉树的类模板</a:t>
            </a:r>
            <a:r>
              <a:rPr lang="en-US" altLang="zh-CN" sz="2400" kern="0"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BiTree</a:t>
            </a:r>
            <a:r>
              <a:rPr lang="en-US" altLang="zh-CN" sz="2400" kern="0" dirty="0">
                <a:solidFill>
                  <a:srgbClr val="FF0000"/>
                </a:solidFill>
                <a:latin typeface="Times New Roman" panose="02020603050405020304" pitchFamily="18" charset="0"/>
                <a:cs typeface="Times New Roman" panose="02020603050405020304" pitchFamily="18" charset="0"/>
              </a:rPr>
              <a:t> </a:t>
            </a:r>
            <a:endParaRPr lang="zh-CN" altLang="en-US" sz="2400"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097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5">
            <a:extLst>
              <a:ext uri="{FF2B5EF4-FFF2-40B4-BE49-F238E27FC236}">
                <a16:creationId xmlns:a16="http://schemas.microsoft.com/office/drawing/2014/main" id="{660B5BFD-0DC4-4630-9E6C-712DD767C5AF}"/>
              </a:ext>
            </a:extLst>
          </p:cNvPr>
          <p:cNvSpPr txBox="1">
            <a:spLocks noChangeArrowheads="1"/>
          </p:cNvSpPr>
          <p:nvPr/>
        </p:nvSpPr>
        <p:spPr bwMode="auto">
          <a:xfrm>
            <a:off x="252413" y="1612709"/>
            <a:ext cx="80899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二叉树的遍历是指从根结点出发，按照某种</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次序</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访问二叉树中的所有结点，使得每个结点被访问一次且仅被</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访问</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一次。</a:t>
            </a:r>
          </a:p>
        </p:txBody>
      </p:sp>
      <p:graphicFrame>
        <p:nvGraphicFramePr>
          <p:cNvPr id="4" name="Object 6">
            <a:extLst>
              <a:ext uri="{FF2B5EF4-FFF2-40B4-BE49-F238E27FC236}">
                <a16:creationId xmlns:a16="http://schemas.microsoft.com/office/drawing/2014/main" id="{85913DCC-DEF9-4619-86EF-EDA38E66CA53}"/>
              </a:ext>
            </a:extLst>
          </p:cNvPr>
          <p:cNvGraphicFramePr>
            <a:graphicFrameLocks noChangeAspect="1"/>
          </p:cNvGraphicFramePr>
          <p:nvPr>
            <p:extLst>
              <p:ext uri="{D42A27DB-BD31-4B8C-83A1-F6EECF244321}">
                <p14:modId xmlns:p14="http://schemas.microsoft.com/office/powerpoint/2010/main" val="3094566105"/>
              </p:ext>
            </p:extLst>
          </p:nvPr>
        </p:nvGraphicFramePr>
        <p:xfrm>
          <a:off x="512763" y="5133784"/>
          <a:ext cx="609600" cy="582613"/>
        </p:xfrm>
        <a:graphic>
          <a:graphicData uri="http://schemas.openxmlformats.org/presentationml/2006/ole">
            <mc:AlternateContent xmlns:mc="http://schemas.openxmlformats.org/markup-compatibility/2006">
              <mc:Choice xmlns:v="urn:schemas-microsoft-com:vml" Requires="v">
                <p:oleObj spid="_x0000_s102450" name="Clip" r:id="rId4" imgW="861365" imgH="844906" progId="MS_ClipArt_Gallery.5">
                  <p:embed/>
                </p:oleObj>
              </mc:Choice>
              <mc:Fallback>
                <p:oleObj name="Clip" r:id="rId4" imgW="861365" imgH="844906" progId="MS_ClipArt_Gallery.5">
                  <p:embed/>
                  <p:pic>
                    <p:nvPicPr>
                      <p:cNvPr id="393222" name="Object 6">
                        <a:extLst>
                          <a:ext uri="{FF2B5EF4-FFF2-40B4-BE49-F238E27FC236}">
                            <a16:creationId xmlns:a16="http://schemas.microsoft.com/office/drawing/2014/main" id="{659C95FD-3876-49C0-9919-CCC18DEE0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3" y="5133784"/>
                        <a:ext cx="6096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a:extLst>
              <a:ext uri="{FF2B5EF4-FFF2-40B4-BE49-F238E27FC236}">
                <a16:creationId xmlns:a16="http://schemas.microsoft.com/office/drawing/2014/main" id="{66F692F7-DF39-45CC-A6B8-77C5ED567A81}"/>
              </a:ext>
            </a:extLst>
          </p:cNvPr>
          <p:cNvSpPr txBox="1">
            <a:spLocks noChangeArrowheads="1"/>
          </p:cNvSpPr>
          <p:nvPr/>
        </p:nvSpPr>
        <p:spPr bwMode="auto">
          <a:xfrm>
            <a:off x="1184275" y="5170297"/>
            <a:ext cx="4572000" cy="461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二叉树遍历操作的结果？</a:t>
            </a:r>
          </a:p>
        </p:txBody>
      </p:sp>
      <p:grpSp>
        <p:nvGrpSpPr>
          <p:cNvPr id="6" name="Group 8">
            <a:extLst>
              <a:ext uri="{FF2B5EF4-FFF2-40B4-BE49-F238E27FC236}">
                <a16:creationId xmlns:a16="http://schemas.microsoft.com/office/drawing/2014/main" id="{013ACD45-9AED-46CC-96F9-60059593A041}"/>
              </a:ext>
            </a:extLst>
          </p:cNvPr>
          <p:cNvGrpSpPr>
            <a:grpSpLocks/>
          </p:cNvGrpSpPr>
          <p:nvPr/>
        </p:nvGrpSpPr>
        <p:grpSpPr bwMode="auto">
          <a:xfrm>
            <a:off x="5086350" y="5151247"/>
            <a:ext cx="3414713" cy="463550"/>
            <a:chOff x="2877" y="2820"/>
            <a:chExt cx="2151" cy="292"/>
          </a:xfrm>
        </p:grpSpPr>
        <p:sp>
          <p:nvSpPr>
            <p:cNvPr id="7" name="AutoShape 9">
              <a:extLst>
                <a:ext uri="{FF2B5EF4-FFF2-40B4-BE49-F238E27FC236}">
                  <a16:creationId xmlns:a16="http://schemas.microsoft.com/office/drawing/2014/main" id="{7B5AE12D-3E4A-4BA9-B713-ACC93C66B5BC}"/>
                </a:ext>
              </a:extLst>
            </p:cNvPr>
            <p:cNvSpPr>
              <a:spLocks noChangeArrowheads="1"/>
            </p:cNvSpPr>
            <p:nvPr/>
          </p:nvSpPr>
          <p:spPr bwMode="auto">
            <a:xfrm>
              <a:off x="2877" y="2920"/>
              <a:ext cx="576" cy="192"/>
            </a:xfrm>
            <a:prstGeom prst="notchedRightArrow">
              <a:avLst>
                <a:gd name="adj1" fmla="val 50000"/>
                <a:gd name="adj2" fmla="val 75000"/>
              </a:avLst>
            </a:prstGeom>
            <a:noFill/>
            <a:ln w="9525">
              <a:solidFill>
                <a:srgbClr val="00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600">
                <a:solidFill>
                  <a:srgbClr val="002060"/>
                </a:solidFill>
                <a:latin typeface="微软雅黑" panose="020B0503020204020204" pitchFamily="34" charset="-122"/>
                <a:ea typeface="微软雅黑" panose="020B0503020204020204" pitchFamily="34" charset="-122"/>
              </a:endParaRPr>
            </a:p>
          </p:txBody>
        </p:sp>
        <p:sp>
          <p:nvSpPr>
            <p:cNvPr id="8" name="Text Box 10">
              <a:extLst>
                <a:ext uri="{FF2B5EF4-FFF2-40B4-BE49-F238E27FC236}">
                  <a16:creationId xmlns:a16="http://schemas.microsoft.com/office/drawing/2014/main" id="{6CC117D1-24B5-4F4C-A2BC-7F21A543EA9E}"/>
                </a:ext>
              </a:extLst>
            </p:cNvPr>
            <p:cNvSpPr txBox="1">
              <a:spLocks noChangeArrowheads="1"/>
            </p:cNvSpPr>
            <p:nvPr/>
          </p:nvSpPr>
          <p:spPr bwMode="auto">
            <a:xfrm>
              <a:off x="3456" y="2820"/>
              <a:ext cx="157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非线性结构线性化</a:t>
              </a:r>
            </a:p>
          </p:txBody>
        </p:sp>
      </p:grpSp>
      <p:grpSp>
        <p:nvGrpSpPr>
          <p:cNvPr id="9" name="Group 17">
            <a:extLst>
              <a:ext uri="{FF2B5EF4-FFF2-40B4-BE49-F238E27FC236}">
                <a16:creationId xmlns:a16="http://schemas.microsoft.com/office/drawing/2014/main" id="{19DA3E4F-FE2F-4C2E-9AEF-16BF41B945BB}"/>
              </a:ext>
            </a:extLst>
          </p:cNvPr>
          <p:cNvGrpSpPr>
            <a:grpSpLocks/>
          </p:cNvGrpSpPr>
          <p:nvPr/>
        </p:nvGrpSpPr>
        <p:grpSpPr bwMode="auto">
          <a:xfrm>
            <a:off x="147638" y="2892234"/>
            <a:ext cx="5954712" cy="1282700"/>
            <a:chOff x="165" y="2096"/>
            <a:chExt cx="3751" cy="808"/>
          </a:xfrm>
        </p:grpSpPr>
        <p:sp>
          <p:nvSpPr>
            <p:cNvPr id="10" name="Text Box 12">
              <a:extLst>
                <a:ext uri="{FF2B5EF4-FFF2-40B4-BE49-F238E27FC236}">
                  <a16:creationId xmlns:a16="http://schemas.microsoft.com/office/drawing/2014/main" id="{1E13CE74-E422-47E4-8D2B-3FFD1F041F64}"/>
                </a:ext>
              </a:extLst>
            </p:cNvPr>
            <p:cNvSpPr txBox="1">
              <a:spLocks noChangeArrowheads="1"/>
            </p:cNvSpPr>
            <p:nvPr/>
          </p:nvSpPr>
          <p:spPr bwMode="auto">
            <a:xfrm>
              <a:off x="165" y="2381"/>
              <a:ext cx="3751" cy="523"/>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抽象操作，可以是对结点进行的各种处理，这里简化为输出结点的数据。</a:t>
              </a:r>
            </a:p>
          </p:txBody>
        </p:sp>
        <p:sp>
          <p:nvSpPr>
            <p:cNvPr id="11" name="AutoShape 13">
              <a:extLst>
                <a:ext uri="{FF2B5EF4-FFF2-40B4-BE49-F238E27FC236}">
                  <a16:creationId xmlns:a16="http://schemas.microsoft.com/office/drawing/2014/main" id="{67EA3174-2936-4D32-B8D7-45A121A5A26B}"/>
                </a:ext>
              </a:extLst>
            </p:cNvPr>
            <p:cNvSpPr>
              <a:spLocks noChangeArrowheads="1"/>
            </p:cNvSpPr>
            <p:nvPr/>
          </p:nvSpPr>
          <p:spPr bwMode="auto">
            <a:xfrm>
              <a:off x="1058" y="2096"/>
              <a:ext cx="168" cy="279"/>
            </a:xfrm>
            <a:prstGeom prst="downArrow">
              <a:avLst>
                <a:gd name="adj1" fmla="val 50000"/>
                <a:gd name="adj2" fmla="val 41518"/>
              </a:avLst>
            </a:pr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600">
                <a:solidFill>
                  <a:srgbClr val="002060"/>
                </a:solidFill>
                <a:latin typeface="微软雅黑" panose="020B0503020204020204" pitchFamily="34" charset="-122"/>
                <a:ea typeface="微软雅黑" panose="020B0503020204020204" pitchFamily="34" charset="-122"/>
              </a:endParaRPr>
            </a:p>
          </p:txBody>
        </p:sp>
      </p:grpSp>
      <p:grpSp>
        <p:nvGrpSpPr>
          <p:cNvPr id="12" name="Group 14">
            <a:extLst>
              <a:ext uri="{FF2B5EF4-FFF2-40B4-BE49-F238E27FC236}">
                <a16:creationId xmlns:a16="http://schemas.microsoft.com/office/drawing/2014/main" id="{C1F21B62-6D70-42A8-A605-4A16AEE72E91}"/>
              </a:ext>
            </a:extLst>
          </p:cNvPr>
          <p:cNvGrpSpPr>
            <a:grpSpLocks/>
          </p:cNvGrpSpPr>
          <p:nvPr/>
        </p:nvGrpSpPr>
        <p:grpSpPr bwMode="auto">
          <a:xfrm>
            <a:off x="7086600" y="1822259"/>
            <a:ext cx="1828800" cy="2519363"/>
            <a:chOff x="4608" y="1713"/>
            <a:chExt cx="1152" cy="1587"/>
          </a:xfrm>
        </p:grpSpPr>
        <p:sp>
          <p:nvSpPr>
            <p:cNvPr id="13" name="Text Box 15">
              <a:extLst>
                <a:ext uri="{FF2B5EF4-FFF2-40B4-BE49-F238E27FC236}">
                  <a16:creationId xmlns:a16="http://schemas.microsoft.com/office/drawing/2014/main" id="{EFD13A74-5419-4A29-9EF2-3690AC879D9E}"/>
                </a:ext>
              </a:extLst>
            </p:cNvPr>
            <p:cNvSpPr txBox="1">
              <a:spLocks noChangeArrowheads="1"/>
            </p:cNvSpPr>
            <p:nvPr/>
          </p:nvSpPr>
          <p:spPr bwMode="auto">
            <a:xfrm>
              <a:off x="4608" y="2160"/>
              <a:ext cx="1152" cy="11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先序遍历</a:t>
              </a:r>
            </a:p>
            <a:p>
              <a:pPr eaLnBrk="1" hangingPunct="1">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中序遍历</a:t>
              </a:r>
            </a:p>
            <a:p>
              <a:pPr eaLnBrk="1" hangingPunct="1">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后序遍历</a:t>
              </a:r>
            </a:p>
            <a:p>
              <a:pPr eaLnBrk="1" hangingPunct="1">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层序遍历</a:t>
              </a:r>
              <a:r>
                <a:rPr kumimoji="1"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p>
          </p:txBody>
        </p:sp>
        <p:sp>
          <p:nvSpPr>
            <p:cNvPr id="14" name="AutoShape 16">
              <a:extLst>
                <a:ext uri="{FF2B5EF4-FFF2-40B4-BE49-F238E27FC236}">
                  <a16:creationId xmlns:a16="http://schemas.microsoft.com/office/drawing/2014/main" id="{E68B01A5-D93D-4F82-8BB2-6AE1489E39C7}"/>
                </a:ext>
              </a:extLst>
            </p:cNvPr>
            <p:cNvSpPr>
              <a:spLocks noChangeArrowheads="1"/>
            </p:cNvSpPr>
            <p:nvPr/>
          </p:nvSpPr>
          <p:spPr bwMode="auto">
            <a:xfrm rot="5400000">
              <a:off x="5212" y="1737"/>
              <a:ext cx="373" cy="325"/>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3988 h 21600"/>
                <a:gd name="T14" fmla="*/ 19399 w 21600"/>
                <a:gd name="T15" fmla="*/ 8175 h 21600"/>
              </a:gdLst>
              <a:ahLst/>
              <a:cxnLst>
                <a:cxn ang="T8">
                  <a:pos x="T0" y="T1"/>
                </a:cxn>
                <a:cxn ang="T9">
                  <a:pos x="T2" y="T3"/>
                </a:cxn>
                <a:cxn ang="T10">
                  <a:pos x="T4" y="T5"/>
                </a:cxn>
                <a:cxn ang="T11">
                  <a:pos x="T6" y="T7"/>
                </a:cxn>
              </a:cxnLst>
              <a:rect l="T12" t="T13" r="T14" b="T15"/>
              <a:pathLst>
                <a:path w="21600" h="21600">
                  <a:moveTo>
                    <a:pt x="21600" y="6079"/>
                  </a:moveTo>
                  <a:lnTo>
                    <a:pt x="15173" y="0"/>
                  </a:lnTo>
                  <a:lnTo>
                    <a:pt x="15173" y="3977"/>
                  </a:lnTo>
                  <a:lnTo>
                    <a:pt x="12427" y="3977"/>
                  </a:lnTo>
                  <a:cubicBezTo>
                    <a:pt x="5564" y="3977"/>
                    <a:pt x="0" y="7640"/>
                    <a:pt x="0" y="12158"/>
                  </a:cubicBezTo>
                  <a:lnTo>
                    <a:pt x="0" y="21600"/>
                  </a:lnTo>
                  <a:lnTo>
                    <a:pt x="4297" y="21600"/>
                  </a:lnTo>
                  <a:lnTo>
                    <a:pt x="4297" y="12158"/>
                  </a:lnTo>
                  <a:cubicBezTo>
                    <a:pt x="4297" y="9962"/>
                    <a:pt x="7937" y="8181"/>
                    <a:pt x="12427" y="8181"/>
                  </a:cubicBezTo>
                  <a:lnTo>
                    <a:pt x="15173" y="8181"/>
                  </a:lnTo>
                  <a:lnTo>
                    <a:pt x="15173" y="12158"/>
                  </a:lnTo>
                  <a:lnTo>
                    <a:pt x="21600" y="6079"/>
                  </a:lnTo>
                  <a:close/>
                </a:path>
              </a:pathLst>
            </a:custGeom>
            <a:noFill/>
            <a:ln w="9525">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97819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15" name="Text Box 2" descr="水滴">
            <a:extLst>
              <a:ext uri="{FF2B5EF4-FFF2-40B4-BE49-F238E27FC236}">
                <a16:creationId xmlns:a16="http://schemas.microsoft.com/office/drawing/2014/main" id="{F009F21B-DAD4-4259-B275-D7C1B692A472}"/>
              </a:ext>
            </a:extLst>
          </p:cNvPr>
          <p:cNvSpPr txBox="1">
            <a:spLocks noChangeArrowheads="1"/>
          </p:cNvSpPr>
          <p:nvPr/>
        </p:nvSpPr>
        <p:spPr bwMode="auto">
          <a:xfrm>
            <a:off x="446259" y="3077972"/>
            <a:ext cx="8458200" cy="20574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defRPr/>
            </a:pP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如果限定先左后右，则二叉树遍历方式有三种：</a:t>
            </a:r>
          </a:p>
          <a:p>
            <a:pPr>
              <a:spcBef>
                <a:spcPct val="20000"/>
              </a:spcBef>
              <a:defRPr/>
            </a:pPr>
            <a:r>
              <a:rPr lang="zh-CN" altLang="en-US" sz="28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a:t>
            </a: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DLR</a:t>
            </a:r>
          </a:p>
          <a:p>
            <a:pPr>
              <a:spcBef>
                <a:spcPct val="20000"/>
              </a:spcBef>
              <a:defRPr/>
            </a:pPr>
            <a:r>
              <a:rPr lang="zh-CN" altLang="en-US" sz="28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中序</a:t>
            </a: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LDR</a:t>
            </a:r>
          </a:p>
          <a:p>
            <a:pPr>
              <a:spcBef>
                <a:spcPct val="20000"/>
              </a:spcBef>
              <a:defRPr/>
            </a:pPr>
            <a:r>
              <a:rPr lang="zh-CN" altLang="en-US" sz="28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a:t>
            </a: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LRD</a:t>
            </a:r>
          </a:p>
        </p:txBody>
      </p:sp>
      <p:sp>
        <p:nvSpPr>
          <p:cNvPr id="16" name="Text Box 3" descr="水滴">
            <a:extLst>
              <a:ext uri="{FF2B5EF4-FFF2-40B4-BE49-F238E27FC236}">
                <a16:creationId xmlns:a16="http://schemas.microsoft.com/office/drawing/2014/main" id="{6CE9980C-A6D2-4E5F-BB91-15D93F717E20}"/>
              </a:ext>
            </a:extLst>
          </p:cNvPr>
          <p:cNvSpPr txBox="1">
            <a:spLocks noChangeArrowheads="1"/>
          </p:cNvSpPr>
          <p:nvPr/>
        </p:nvSpPr>
        <p:spPr bwMode="auto">
          <a:xfrm>
            <a:off x="444672" y="5232209"/>
            <a:ext cx="8432800"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层序遍历</a:t>
            </a: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：按二叉树的层序编号的次序访问各结点。 </a:t>
            </a:r>
          </a:p>
        </p:txBody>
      </p:sp>
      <p:sp>
        <p:nvSpPr>
          <p:cNvPr id="17" name="Text Box 5" descr="水滴">
            <a:extLst>
              <a:ext uri="{FF2B5EF4-FFF2-40B4-BE49-F238E27FC236}">
                <a16:creationId xmlns:a16="http://schemas.microsoft.com/office/drawing/2014/main" id="{6BBF5FB8-32B7-4453-905A-CEB4363098F8}"/>
              </a:ext>
            </a:extLst>
          </p:cNvPr>
          <p:cNvSpPr txBox="1">
            <a:spLocks noChangeArrowheads="1"/>
          </p:cNvSpPr>
          <p:nvPr/>
        </p:nvSpPr>
        <p:spPr bwMode="auto">
          <a:xfrm>
            <a:off x="766934" y="1611122"/>
            <a:ext cx="3568700" cy="51911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考虑二叉树的组成：</a:t>
            </a:r>
          </a:p>
        </p:txBody>
      </p:sp>
      <p:grpSp>
        <p:nvGrpSpPr>
          <p:cNvPr id="18" name="Group 6">
            <a:extLst>
              <a:ext uri="{FF2B5EF4-FFF2-40B4-BE49-F238E27FC236}">
                <a16:creationId xmlns:a16="http://schemas.microsoft.com/office/drawing/2014/main" id="{948805EF-355F-43EE-91FB-DC14F329FAD4}"/>
              </a:ext>
            </a:extLst>
          </p:cNvPr>
          <p:cNvGrpSpPr>
            <a:grpSpLocks/>
          </p:cNvGrpSpPr>
          <p:nvPr/>
        </p:nvGrpSpPr>
        <p:grpSpPr bwMode="auto">
          <a:xfrm>
            <a:off x="4630909" y="1446022"/>
            <a:ext cx="2640013" cy="1544637"/>
            <a:chOff x="464" y="1105"/>
            <a:chExt cx="1663" cy="973"/>
          </a:xfrm>
        </p:grpSpPr>
        <p:sp>
          <p:nvSpPr>
            <p:cNvPr id="19" name="AutoShape 7">
              <a:extLst>
                <a:ext uri="{FF2B5EF4-FFF2-40B4-BE49-F238E27FC236}">
                  <a16:creationId xmlns:a16="http://schemas.microsoft.com/office/drawing/2014/main" id="{76F92723-708F-4E1E-9BD7-15FED2EA7A3A}"/>
                </a:ext>
              </a:extLst>
            </p:cNvPr>
            <p:cNvSpPr>
              <a:spLocks/>
            </p:cNvSpPr>
            <p:nvPr/>
          </p:nvSpPr>
          <p:spPr bwMode="auto">
            <a:xfrm>
              <a:off x="824" y="1228"/>
              <a:ext cx="208" cy="716"/>
            </a:xfrm>
            <a:prstGeom prst="leftBrace">
              <a:avLst>
                <a:gd name="adj1" fmla="val 0"/>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6600">
                <a:solidFill>
                  <a:srgbClr val="002060"/>
                </a:solidFill>
                <a:latin typeface="微软雅黑" panose="020B0503020204020204" pitchFamily="34" charset="-122"/>
                <a:ea typeface="微软雅黑" panose="020B0503020204020204" pitchFamily="34" charset="-122"/>
              </a:endParaRPr>
            </a:p>
          </p:txBody>
        </p:sp>
        <p:sp>
          <p:nvSpPr>
            <p:cNvPr id="20" name="Text Box 8">
              <a:extLst>
                <a:ext uri="{FF2B5EF4-FFF2-40B4-BE49-F238E27FC236}">
                  <a16:creationId xmlns:a16="http://schemas.microsoft.com/office/drawing/2014/main" id="{B9398820-3CFD-4009-929A-554A49072606}"/>
                </a:ext>
              </a:extLst>
            </p:cNvPr>
            <p:cNvSpPr txBox="1">
              <a:spLocks noChangeArrowheads="1"/>
            </p:cNvSpPr>
            <p:nvPr/>
          </p:nvSpPr>
          <p:spPr bwMode="auto">
            <a:xfrm>
              <a:off x="1068" y="1105"/>
              <a:ext cx="1059" cy="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20000"/>
                </a:spcBef>
                <a:defRPr/>
              </a:pP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D</a:t>
              </a:r>
            </a:p>
            <a:p>
              <a:pPr eaLnBrk="1" hangingPunct="1">
                <a:spcBef>
                  <a:spcPct val="20000"/>
                </a:spcBef>
                <a:defRPr/>
              </a:pP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左子树</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a:t>
              </a:r>
            </a:p>
            <a:p>
              <a:pPr eaLnBrk="1" hangingPunct="1">
                <a:spcBef>
                  <a:spcPct val="20000"/>
                </a:spcBef>
                <a:defRPr/>
              </a:pPr>
              <a:r>
                <a:rPr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右子树</a:t>
              </a:r>
              <a:r>
                <a:rPr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R</a:t>
              </a:r>
            </a:p>
          </p:txBody>
        </p:sp>
        <p:sp>
          <p:nvSpPr>
            <p:cNvPr id="21" name="Text Box 9">
              <a:extLst>
                <a:ext uri="{FF2B5EF4-FFF2-40B4-BE49-F238E27FC236}">
                  <a16:creationId xmlns:a16="http://schemas.microsoft.com/office/drawing/2014/main" id="{1CE23C57-304A-47D4-A2AB-520188BC63A5}"/>
                </a:ext>
              </a:extLst>
            </p:cNvPr>
            <p:cNvSpPr txBox="1">
              <a:spLocks noChangeArrowheads="1"/>
            </p:cNvSpPr>
            <p:nvPr/>
          </p:nvSpPr>
          <p:spPr bwMode="auto">
            <a:xfrm>
              <a:off x="464" y="1124"/>
              <a:ext cx="353"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zh-CN" altLang="en-US" sz="2800" b="1">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二叉树</a:t>
              </a:r>
            </a:p>
          </p:txBody>
        </p:sp>
      </p:grpSp>
    </p:spTree>
    <p:extLst>
      <p:ext uri="{BB962C8B-B14F-4D97-AF65-F5344CB8AC3E}">
        <p14:creationId xmlns:p14="http://schemas.microsoft.com/office/powerpoint/2010/main" val="2121358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descr="水滴">
            <a:extLst>
              <a:ext uri="{FF2B5EF4-FFF2-40B4-BE49-F238E27FC236}">
                <a16:creationId xmlns:a16="http://schemas.microsoft.com/office/drawing/2014/main" id="{4CFF25F3-8E18-4BB8-B14B-4221242EACC9}"/>
              </a:ext>
            </a:extLst>
          </p:cNvPr>
          <p:cNvSpPr txBox="1">
            <a:spLocks noChangeArrowheads="1"/>
          </p:cNvSpPr>
          <p:nvPr/>
        </p:nvSpPr>
        <p:spPr bwMode="auto">
          <a:xfrm>
            <a:off x="553196" y="1522222"/>
            <a:ext cx="5002212" cy="329247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先序遍历的概念</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①若二叉树为空，则空操作返回；</a:t>
            </a:r>
          </a:p>
          <a:p>
            <a:pPr algn="just">
              <a:spcBef>
                <a:spcPct val="50000"/>
              </a:spcBef>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（否则）</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②访问根结点；</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③</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先序</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结点的左子树；</a:t>
            </a:r>
          </a:p>
          <a:p>
            <a:pPr algn="just">
              <a:spcBef>
                <a:spcPct val="50000"/>
              </a:spcBef>
              <a:defRPr/>
            </a:pP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④</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先序</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结点的右子树。</a:t>
            </a:r>
          </a:p>
        </p:txBody>
      </p:sp>
      <p:sp>
        <p:nvSpPr>
          <p:cNvPr id="4" name="Text Box 4">
            <a:extLst>
              <a:ext uri="{FF2B5EF4-FFF2-40B4-BE49-F238E27FC236}">
                <a16:creationId xmlns:a16="http://schemas.microsoft.com/office/drawing/2014/main" id="{85755D79-FE0D-4B01-A882-09F3A4898A44}"/>
              </a:ext>
            </a:extLst>
          </p:cNvPr>
          <p:cNvSpPr txBox="1">
            <a:spLocks noChangeArrowheads="1"/>
          </p:cNvSpPr>
          <p:nvPr/>
        </p:nvSpPr>
        <p:spPr bwMode="auto">
          <a:xfrm>
            <a:off x="1140571" y="5359209"/>
            <a:ext cx="5116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先序遍历序列：</a:t>
            </a:r>
            <a:r>
              <a:rPr lang="en-US" altLang="zh-CN" sz="2800" b="1" i="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 B D G C E F</a:t>
            </a:r>
          </a:p>
        </p:txBody>
      </p:sp>
      <p:grpSp>
        <p:nvGrpSpPr>
          <p:cNvPr id="5" name="Group 5">
            <a:extLst>
              <a:ext uri="{FF2B5EF4-FFF2-40B4-BE49-F238E27FC236}">
                <a16:creationId xmlns:a16="http://schemas.microsoft.com/office/drawing/2014/main" id="{7922C887-7843-46F9-A19F-F26F0F2238A7}"/>
              </a:ext>
            </a:extLst>
          </p:cNvPr>
          <p:cNvGrpSpPr>
            <a:grpSpLocks/>
          </p:cNvGrpSpPr>
          <p:nvPr/>
        </p:nvGrpSpPr>
        <p:grpSpPr bwMode="auto">
          <a:xfrm>
            <a:off x="5598271" y="1582547"/>
            <a:ext cx="3106737" cy="3475037"/>
            <a:chOff x="3487" y="1271"/>
            <a:chExt cx="1957" cy="2189"/>
          </a:xfrm>
        </p:grpSpPr>
        <p:sp>
          <p:nvSpPr>
            <p:cNvPr id="6" name="Line 6">
              <a:extLst>
                <a:ext uri="{FF2B5EF4-FFF2-40B4-BE49-F238E27FC236}">
                  <a16:creationId xmlns:a16="http://schemas.microsoft.com/office/drawing/2014/main" id="{7D32A098-B6DF-40F5-B63C-5AE099EC5112}"/>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a:extLst>
                <a:ext uri="{FF2B5EF4-FFF2-40B4-BE49-F238E27FC236}">
                  <a16:creationId xmlns:a16="http://schemas.microsoft.com/office/drawing/2014/main" id="{9945BF11-06EC-4B52-8C39-E724E9EB1BEF}"/>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a:extLst>
                <a:ext uri="{FF2B5EF4-FFF2-40B4-BE49-F238E27FC236}">
                  <a16:creationId xmlns:a16="http://schemas.microsoft.com/office/drawing/2014/main" id="{95FC8B81-B93D-4BD9-8168-AAB0FB157FB4}"/>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a:extLst>
                <a:ext uri="{FF2B5EF4-FFF2-40B4-BE49-F238E27FC236}">
                  <a16:creationId xmlns:a16="http://schemas.microsoft.com/office/drawing/2014/main" id="{FE41C8B5-5EF3-4305-9F7F-E30C9FC0BC6F}"/>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a:extLst>
                <a:ext uri="{FF2B5EF4-FFF2-40B4-BE49-F238E27FC236}">
                  <a16:creationId xmlns:a16="http://schemas.microsoft.com/office/drawing/2014/main" id="{CBE335FE-1DF7-44FF-8BFC-7DD630F03E79}"/>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a:extLst>
                <a:ext uri="{FF2B5EF4-FFF2-40B4-BE49-F238E27FC236}">
                  <a16:creationId xmlns:a16="http://schemas.microsoft.com/office/drawing/2014/main" id="{CED7F532-1A28-47DA-A6BC-9CAFC4BB66E7}"/>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12">
              <a:extLst>
                <a:ext uri="{FF2B5EF4-FFF2-40B4-BE49-F238E27FC236}">
                  <a16:creationId xmlns:a16="http://schemas.microsoft.com/office/drawing/2014/main" id="{9DC889B6-1988-4164-ABCD-0A68E450A50A}"/>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 name="Text Box 13">
              <a:extLst>
                <a:ext uri="{FF2B5EF4-FFF2-40B4-BE49-F238E27FC236}">
                  <a16:creationId xmlns:a16="http://schemas.microsoft.com/office/drawing/2014/main" id="{C61894E5-CA96-439E-BB05-2EBAD4D1B030}"/>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p>
          </p:txBody>
        </p:sp>
        <p:sp>
          <p:nvSpPr>
            <p:cNvPr id="14" name="Oval 14">
              <a:extLst>
                <a:ext uri="{FF2B5EF4-FFF2-40B4-BE49-F238E27FC236}">
                  <a16:creationId xmlns:a16="http://schemas.microsoft.com/office/drawing/2014/main" id="{70CBA325-1251-494F-9881-F2B3ABD7B021}"/>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Text Box 15">
              <a:extLst>
                <a:ext uri="{FF2B5EF4-FFF2-40B4-BE49-F238E27FC236}">
                  <a16:creationId xmlns:a16="http://schemas.microsoft.com/office/drawing/2014/main" id="{9AD11E7A-FEE6-4623-8812-F94F8BAA16EB}"/>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p>
          </p:txBody>
        </p:sp>
        <p:sp>
          <p:nvSpPr>
            <p:cNvPr id="16" name="Oval 16">
              <a:extLst>
                <a:ext uri="{FF2B5EF4-FFF2-40B4-BE49-F238E27FC236}">
                  <a16:creationId xmlns:a16="http://schemas.microsoft.com/office/drawing/2014/main" id="{06E8EEB1-8786-4831-9949-741873A68A33}"/>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17">
              <a:extLst>
                <a:ext uri="{FF2B5EF4-FFF2-40B4-BE49-F238E27FC236}">
                  <a16:creationId xmlns:a16="http://schemas.microsoft.com/office/drawing/2014/main" id="{FD64AF70-E875-47CB-8FEC-185EE85690C0}"/>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p>
          </p:txBody>
        </p:sp>
        <p:sp>
          <p:nvSpPr>
            <p:cNvPr id="18" name="Oval 18">
              <a:extLst>
                <a:ext uri="{FF2B5EF4-FFF2-40B4-BE49-F238E27FC236}">
                  <a16:creationId xmlns:a16="http://schemas.microsoft.com/office/drawing/2014/main" id="{87E396BB-9E4D-4033-AD8F-8CD67B5B5319}"/>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19">
              <a:extLst>
                <a:ext uri="{FF2B5EF4-FFF2-40B4-BE49-F238E27FC236}">
                  <a16:creationId xmlns:a16="http://schemas.microsoft.com/office/drawing/2014/main" id="{34C077DC-09F9-49AD-8D75-AE4DC0C5C685}"/>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p>
          </p:txBody>
        </p:sp>
        <p:sp>
          <p:nvSpPr>
            <p:cNvPr id="20" name="Oval 20">
              <a:extLst>
                <a:ext uri="{FF2B5EF4-FFF2-40B4-BE49-F238E27FC236}">
                  <a16:creationId xmlns:a16="http://schemas.microsoft.com/office/drawing/2014/main" id="{D48543F7-E8A8-4F92-8DC0-E4DC1D048667}"/>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Text Box 21">
              <a:extLst>
                <a:ext uri="{FF2B5EF4-FFF2-40B4-BE49-F238E27FC236}">
                  <a16:creationId xmlns:a16="http://schemas.microsoft.com/office/drawing/2014/main" id="{591E7E96-62CF-417D-9ED1-FB1C31A1CAE0}"/>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E</a:t>
              </a:r>
            </a:p>
          </p:txBody>
        </p:sp>
        <p:sp>
          <p:nvSpPr>
            <p:cNvPr id="22" name="Oval 22">
              <a:extLst>
                <a:ext uri="{FF2B5EF4-FFF2-40B4-BE49-F238E27FC236}">
                  <a16:creationId xmlns:a16="http://schemas.microsoft.com/office/drawing/2014/main" id="{C62D417B-BAA2-487A-A429-B0390CAB5F5C}"/>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 name="Text Box 23">
              <a:extLst>
                <a:ext uri="{FF2B5EF4-FFF2-40B4-BE49-F238E27FC236}">
                  <a16:creationId xmlns:a16="http://schemas.microsoft.com/office/drawing/2014/main" id="{FAAAEA5D-1944-4C8C-AA87-172C27F56642}"/>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F</a:t>
              </a:r>
            </a:p>
          </p:txBody>
        </p:sp>
        <p:sp>
          <p:nvSpPr>
            <p:cNvPr id="24" name="Oval 24">
              <a:extLst>
                <a:ext uri="{FF2B5EF4-FFF2-40B4-BE49-F238E27FC236}">
                  <a16:creationId xmlns:a16="http://schemas.microsoft.com/office/drawing/2014/main" id="{03132713-B072-4844-8994-AA79CEF5B1F4}"/>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 name="Text Box 25">
              <a:extLst>
                <a:ext uri="{FF2B5EF4-FFF2-40B4-BE49-F238E27FC236}">
                  <a16:creationId xmlns:a16="http://schemas.microsoft.com/office/drawing/2014/main" id="{A7B463E8-865A-4479-A8C8-B462BEB394AA}"/>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G</a:t>
              </a:r>
            </a:p>
          </p:txBody>
        </p:sp>
      </p:grpSp>
    </p:spTree>
    <p:extLst>
      <p:ext uri="{BB962C8B-B14F-4D97-AF65-F5344CB8AC3E}">
        <p14:creationId xmlns:p14="http://schemas.microsoft.com/office/powerpoint/2010/main" val="19994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3">
            <a:extLst>
              <a:ext uri="{FF2B5EF4-FFF2-40B4-BE49-F238E27FC236}">
                <a16:creationId xmlns:a16="http://schemas.microsoft.com/office/drawing/2014/main" id="{49D0CE5B-5049-4C78-A23F-6E6EDC6B1EBE}"/>
              </a:ext>
            </a:extLst>
          </p:cNvPr>
          <p:cNvSpPr txBox="1">
            <a:spLocks noChangeArrowheads="1"/>
          </p:cNvSpPr>
          <p:nvPr/>
        </p:nvSpPr>
        <p:spPr>
          <a:xfrm>
            <a:off x="457200" y="1231518"/>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树的定义</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a:t>
            </a:r>
            <a:r>
              <a:rPr lang="en-US" altLang="zh-CN" sz="28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的有限</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集合</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8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时，称为空树；任意一棵非空树满足以下条件：</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⑴ 有且仅有一个特定的称为</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的结点；</a:t>
            </a:r>
          </a:p>
          <a:p>
            <a:pPr lvl="1" eaLnBrk="1" hangingPunct="1">
              <a:defRPr/>
            </a:pP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⑵ 当</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时，除根结点之外的其余结点被分成</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&gt;0）</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个</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互不相交</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的有限集合</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kern="0" baseline="-2500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kern="0" baseline="-2500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i="1" kern="0" baseline="-2500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其中每个集合又是一棵树，并称为这个根结点的</a:t>
            </a:r>
            <a:r>
              <a:rPr lang="zh-CN" altLang="en-US" sz="24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子树</a:t>
            </a:r>
            <a:r>
              <a:rPr lang="zh-CN" altLang="en-US" sz="24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defRPr/>
            </a:pP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树的定义是采用递归方法</a:t>
            </a: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391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a:extLst>
              <a:ext uri="{FF2B5EF4-FFF2-40B4-BE49-F238E27FC236}">
                <a16:creationId xmlns:a16="http://schemas.microsoft.com/office/drawing/2014/main" id="{475F12DD-EC6A-43EA-A348-BA54A1C1D594}"/>
              </a:ext>
            </a:extLst>
          </p:cNvPr>
          <p:cNvSpPr txBox="1">
            <a:spLocks noChangeArrowheads="1"/>
          </p:cNvSpPr>
          <p:nvPr/>
        </p:nvSpPr>
        <p:spPr bwMode="auto">
          <a:xfrm>
            <a:off x="585673" y="1469394"/>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先序遍历——递归算法</a:t>
            </a:r>
          </a:p>
        </p:txBody>
      </p:sp>
      <p:sp>
        <p:nvSpPr>
          <p:cNvPr id="4" name="Text Box 3">
            <a:extLst>
              <a:ext uri="{FF2B5EF4-FFF2-40B4-BE49-F238E27FC236}">
                <a16:creationId xmlns:a16="http://schemas.microsoft.com/office/drawing/2014/main" id="{F55C4A08-64B5-426B-B76D-2790A591551A}"/>
              </a:ext>
            </a:extLst>
          </p:cNvPr>
          <p:cNvSpPr txBox="1">
            <a:spLocks noChangeArrowheads="1"/>
          </p:cNvSpPr>
          <p:nvPr/>
        </p:nvSpPr>
        <p:spPr bwMode="auto">
          <a:xfrm>
            <a:off x="715848" y="2077406"/>
            <a:ext cx="7848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400" b="1" dirty="0">
                <a:effectLst>
                  <a:outerShdw blurRad="38100" dist="38100" dir="2700000" algn="tl">
                    <a:srgbClr val="C0C0C0"/>
                  </a:outerShdw>
                </a:effectLst>
              </a:rPr>
              <a:t>template &lt;class T&gt;</a:t>
            </a:r>
          </a:p>
          <a:p>
            <a:pPr eaLnBrk="1" hangingPunct="1">
              <a:defRPr/>
            </a:pPr>
            <a:r>
              <a:rPr lang="en-US" altLang="zh-CN" sz="2400" b="1" dirty="0">
                <a:effectLst>
                  <a:outerShdw blurRad="38100" dist="38100" dir="2700000" algn="tl">
                    <a:srgbClr val="C0C0C0"/>
                  </a:outerShdw>
                </a:effectLst>
              </a:rPr>
              <a:t>void </a:t>
            </a:r>
            <a:r>
              <a:rPr lang="en-US" altLang="zh-CN" sz="2400" b="1" dirty="0" err="1">
                <a:effectLst>
                  <a:outerShdw blurRad="38100" dist="38100" dir="2700000" algn="tl">
                    <a:srgbClr val="C0C0C0"/>
                  </a:outerShdw>
                </a:effectLst>
              </a:rPr>
              <a:t>BiTree</a:t>
            </a:r>
            <a:r>
              <a:rPr lang="en-US" altLang="zh-CN" sz="2400" b="1" dirty="0">
                <a:effectLst>
                  <a:outerShdw blurRad="38100" dist="38100" dir="2700000" algn="tl">
                    <a:srgbClr val="C0C0C0"/>
                  </a:outerShdw>
                </a:effectLst>
              </a:rPr>
              <a:t>&lt;T&gt;::</a:t>
            </a:r>
            <a:r>
              <a:rPr lang="en-US" altLang="zh-CN" sz="2400" b="1" dirty="0" err="1">
                <a:effectLst>
                  <a:outerShdw blurRad="38100" dist="38100" dir="2700000" algn="tl">
                    <a:srgbClr val="C0C0C0"/>
                  </a:outerShdw>
                </a:effectLst>
              </a:rPr>
              <a:t>PreOrder</a:t>
            </a:r>
            <a:r>
              <a:rPr lang="en-US" altLang="zh-CN" sz="2400" b="1" dirty="0">
                <a:effectLst>
                  <a:outerShdw blurRad="38100" dist="38100" dir="2700000" algn="tl">
                    <a:srgbClr val="C0C0C0"/>
                  </a:outerShdw>
                </a:effectLst>
              </a:rPr>
              <a:t>(</a:t>
            </a:r>
            <a:r>
              <a:rPr lang="en-US" altLang="zh-CN" sz="2400" b="1" dirty="0" err="1">
                <a:effectLst>
                  <a:outerShdw blurRad="38100" dist="38100" dir="2700000" algn="tl">
                    <a:srgbClr val="C0C0C0"/>
                  </a:outerShdw>
                </a:effectLst>
              </a:rPr>
              <a:t>BiNode</a:t>
            </a:r>
            <a:r>
              <a:rPr lang="en-US" altLang="zh-CN" sz="2400" b="1" dirty="0">
                <a:effectLst>
                  <a:outerShdw blurRad="38100" dist="38100" dir="2700000" algn="tl">
                    <a:srgbClr val="C0C0C0"/>
                  </a:outerShdw>
                </a:effectLst>
              </a:rPr>
              <a:t>&lt;T&gt; *p)</a:t>
            </a:r>
          </a:p>
          <a:p>
            <a:pPr eaLnBrk="1" hangingPunct="1">
              <a:defRPr/>
            </a:pPr>
            <a:r>
              <a:rPr lang="en-US" altLang="zh-CN" sz="2400" b="1" dirty="0">
                <a:effectLst>
                  <a:outerShdw blurRad="38100" dist="38100" dir="2700000" algn="tl">
                    <a:srgbClr val="C0C0C0"/>
                  </a:outerShdw>
                </a:effectLst>
              </a:rPr>
              <a:t>{    if (p==NULL) return;   // ①</a:t>
            </a:r>
          </a:p>
          <a:p>
            <a:pPr eaLnBrk="1" hangingPunct="1">
              <a:defRPr/>
            </a:pPr>
            <a:r>
              <a:rPr lang="en-US" altLang="zh-CN" sz="2400" b="1" dirty="0">
                <a:effectLst>
                  <a:outerShdw blurRad="38100" dist="38100" dir="2700000" algn="tl">
                    <a:srgbClr val="C0C0C0"/>
                  </a:outerShdw>
                </a:effectLst>
              </a:rPr>
              <a:t>     </a:t>
            </a:r>
            <a:r>
              <a:rPr lang="en-US" altLang="zh-CN" sz="2400" b="1" dirty="0" err="1">
                <a:solidFill>
                  <a:srgbClr val="FF0000"/>
                </a:solidFill>
                <a:effectLst>
                  <a:outerShdw blurRad="38100" dist="38100" dir="2700000" algn="tl">
                    <a:srgbClr val="C0C0C0"/>
                  </a:outerShdw>
                </a:effectLst>
              </a:rPr>
              <a:t>cout</a:t>
            </a:r>
            <a:r>
              <a:rPr lang="en-US" altLang="zh-CN" sz="2400" b="1" dirty="0">
                <a:solidFill>
                  <a:srgbClr val="FF0000"/>
                </a:solidFill>
                <a:effectLst>
                  <a:outerShdw blurRad="38100" dist="38100" dir="2700000" algn="tl">
                    <a:srgbClr val="C0C0C0"/>
                  </a:outerShdw>
                </a:effectLst>
              </a:rPr>
              <a:t> &lt;&lt; p-&gt;data;      // ②</a:t>
            </a:r>
          </a:p>
          <a:p>
            <a:pPr eaLnBrk="1" hangingPunct="1">
              <a:defRPr/>
            </a:pPr>
            <a:r>
              <a:rPr lang="en-US" altLang="zh-CN" sz="2400" b="1" dirty="0">
                <a:effectLst>
                  <a:outerShdw blurRad="38100" dist="38100" dir="2700000" algn="tl">
                    <a:srgbClr val="C0C0C0"/>
                  </a:outerShdw>
                </a:effectLst>
              </a:rPr>
              <a:t>     </a:t>
            </a:r>
            <a:r>
              <a:rPr lang="en-US" altLang="zh-CN" sz="2400" b="1" dirty="0" err="1">
                <a:effectLst>
                  <a:outerShdw blurRad="38100" dist="38100" dir="2700000" algn="tl">
                    <a:srgbClr val="C0C0C0"/>
                  </a:outerShdw>
                </a:effectLst>
              </a:rPr>
              <a:t>PreOrder</a:t>
            </a:r>
            <a:r>
              <a:rPr lang="en-US" altLang="zh-CN" sz="2400" b="1" dirty="0">
                <a:effectLst>
                  <a:outerShdw blurRad="38100" dist="38100" dir="2700000" algn="tl">
                    <a:srgbClr val="C0C0C0"/>
                  </a:outerShdw>
                </a:effectLst>
              </a:rPr>
              <a:t>(p-&gt;</a:t>
            </a:r>
            <a:r>
              <a:rPr lang="en-US" altLang="zh-CN" sz="2400" b="1" dirty="0" err="1">
                <a:effectLst>
                  <a:outerShdw blurRad="38100" dist="38100" dir="2700000" algn="tl">
                    <a:srgbClr val="C0C0C0"/>
                  </a:outerShdw>
                </a:effectLst>
              </a:rPr>
              <a:t>lchild</a:t>
            </a:r>
            <a:r>
              <a:rPr lang="en-US" altLang="zh-CN" sz="2400" b="1" dirty="0">
                <a:effectLst>
                  <a:outerShdw blurRad="38100" dist="38100" dir="2700000" algn="tl">
                    <a:srgbClr val="C0C0C0"/>
                  </a:outerShdw>
                </a:effectLst>
              </a:rPr>
              <a:t>);   // ③ </a:t>
            </a:r>
          </a:p>
          <a:p>
            <a:pPr eaLnBrk="1" hangingPunct="1">
              <a:defRPr/>
            </a:pPr>
            <a:r>
              <a:rPr lang="en-US" altLang="zh-CN" sz="2400" b="1" dirty="0">
                <a:effectLst>
                  <a:outerShdw blurRad="38100" dist="38100" dir="2700000" algn="tl">
                    <a:srgbClr val="C0C0C0"/>
                  </a:outerShdw>
                </a:effectLst>
              </a:rPr>
              <a:t>     </a:t>
            </a:r>
            <a:r>
              <a:rPr lang="en-US" altLang="zh-CN" sz="2400" b="1" dirty="0" err="1">
                <a:effectLst>
                  <a:outerShdw blurRad="38100" dist="38100" dir="2700000" algn="tl">
                    <a:srgbClr val="C0C0C0"/>
                  </a:outerShdw>
                </a:effectLst>
              </a:rPr>
              <a:t>PreOrder</a:t>
            </a:r>
            <a:r>
              <a:rPr lang="en-US" altLang="zh-CN" sz="2400" b="1" dirty="0">
                <a:effectLst>
                  <a:outerShdw blurRad="38100" dist="38100" dir="2700000" algn="tl">
                    <a:srgbClr val="C0C0C0"/>
                  </a:outerShdw>
                </a:effectLst>
              </a:rPr>
              <a:t>(p-&gt;</a:t>
            </a:r>
            <a:r>
              <a:rPr lang="en-US" altLang="zh-CN" sz="2400" b="1" dirty="0" err="1">
                <a:effectLst>
                  <a:outerShdw blurRad="38100" dist="38100" dir="2700000" algn="tl">
                    <a:srgbClr val="C0C0C0"/>
                  </a:outerShdw>
                </a:effectLst>
              </a:rPr>
              <a:t>rchild</a:t>
            </a:r>
            <a:r>
              <a:rPr lang="en-US" altLang="zh-CN" sz="2400" b="1" dirty="0">
                <a:effectLst>
                  <a:outerShdw blurRad="38100" dist="38100" dir="2700000" algn="tl">
                    <a:srgbClr val="C0C0C0"/>
                  </a:outerShdw>
                </a:effectLst>
              </a:rPr>
              <a:t>);   // ④</a:t>
            </a:r>
          </a:p>
          <a:p>
            <a:pPr eaLnBrk="1" hangingPunct="1">
              <a:defRPr/>
            </a:pPr>
            <a:r>
              <a:rPr lang="en-US" altLang="zh-CN" sz="2400" b="1" dirty="0">
                <a:effectLst>
                  <a:outerShdw blurRad="38100" dist="38100" dir="2700000" algn="tl">
                    <a:srgbClr val="C0C0C0"/>
                  </a:outerShdw>
                </a:effectLst>
              </a:rPr>
              <a:t>}</a:t>
            </a:r>
          </a:p>
          <a:p>
            <a:pPr eaLnBrk="1" hangingPunct="1">
              <a:defRPr/>
            </a:pPr>
            <a:r>
              <a:rPr lang="en-US" altLang="zh-CN" sz="2400" b="1" dirty="0">
                <a:effectLst>
                  <a:outerShdw blurRad="38100" dist="38100" dir="2700000" algn="tl">
                    <a:srgbClr val="C0C0C0"/>
                  </a:outerShdw>
                </a:effectLst>
              </a:rPr>
              <a:t>template &lt;class T&gt;</a:t>
            </a:r>
          </a:p>
          <a:p>
            <a:pPr eaLnBrk="1" hangingPunct="1">
              <a:defRPr/>
            </a:pPr>
            <a:r>
              <a:rPr lang="en-US" altLang="zh-CN" sz="2400" b="1" dirty="0">
                <a:effectLst>
                  <a:outerShdw blurRad="38100" dist="38100" dir="2700000" algn="tl">
                    <a:srgbClr val="C0C0C0"/>
                  </a:outerShdw>
                </a:effectLst>
              </a:rPr>
              <a:t>void </a:t>
            </a:r>
            <a:r>
              <a:rPr lang="en-US" altLang="zh-CN" sz="2400" b="1" dirty="0" err="1">
                <a:effectLst>
                  <a:outerShdw blurRad="38100" dist="38100" dir="2700000" algn="tl">
                    <a:srgbClr val="C0C0C0"/>
                  </a:outerShdw>
                </a:effectLst>
              </a:rPr>
              <a:t>BiTree</a:t>
            </a:r>
            <a:r>
              <a:rPr lang="en-US" altLang="zh-CN" sz="2400" b="1" dirty="0">
                <a:effectLst>
                  <a:outerShdw blurRad="38100" dist="38100" dir="2700000" algn="tl">
                    <a:srgbClr val="C0C0C0"/>
                  </a:outerShdw>
                </a:effectLst>
              </a:rPr>
              <a:t>&lt;T&gt;::</a:t>
            </a:r>
            <a:r>
              <a:rPr lang="en-US" altLang="zh-CN" sz="2400" b="1" dirty="0" err="1">
                <a:effectLst>
                  <a:outerShdw blurRad="38100" dist="38100" dir="2700000" algn="tl">
                    <a:srgbClr val="C0C0C0"/>
                  </a:outerShdw>
                </a:effectLst>
              </a:rPr>
              <a:t>PreOrder</a:t>
            </a:r>
            <a:r>
              <a:rPr lang="en-US" altLang="zh-CN" sz="2400" b="1" dirty="0">
                <a:effectLst>
                  <a:outerShdw blurRad="38100" dist="38100" dir="2700000" algn="tl">
                    <a:srgbClr val="C0C0C0"/>
                  </a:outerShdw>
                </a:effectLst>
              </a:rPr>
              <a:t>()</a:t>
            </a:r>
          </a:p>
          <a:p>
            <a:pPr eaLnBrk="1" hangingPunct="1">
              <a:defRPr/>
            </a:pPr>
            <a:r>
              <a:rPr lang="en-US" altLang="zh-CN" sz="2400" b="1" dirty="0">
                <a:effectLst>
                  <a:outerShdw blurRad="38100" dist="38100" dir="2700000" algn="tl">
                    <a:srgbClr val="C0C0C0"/>
                  </a:outerShdw>
                </a:effectLst>
              </a:rPr>
              <a:t>{ </a:t>
            </a:r>
            <a:r>
              <a:rPr lang="en-US" altLang="zh-CN" sz="2400" b="1" dirty="0" err="1">
                <a:effectLst>
                  <a:outerShdw blurRad="38100" dist="38100" dir="2700000" algn="tl">
                    <a:srgbClr val="C0C0C0"/>
                  </a:outerShdw>
                </a:effectLst>
              </a:rPr>
              <a:t>PreOrder</a:t>
            </a:r>
            <a:r>
              <a:rPr lang="en-US" altLang="zh-CN" sz="2400" b="1" dirty="0">
                <a:effectLst>
                  <a:outerShdw blurRad="38100" dist="38100" dir="2700000" algn="tl">
                    <a:srgbClr val="C0C0C0"/>
                  </a:outerShdw>
                </a:effectLst>
              </a:rPr>
              <a:t>(root); }</a:t>
            </a:r>
            <a:r>
              <a:rPr lang="en-US" altLang="zh-CN" sz="2400" dirty="0">
                <a:effectLst>
                  <a:outerShdw blurRad="38100" dist="38100" dir="2700000" algn="tl">
                    <a:srgbClr val="C0C0C0"/>
                  </a:outerShdw>
                </a:effectLst>
              </a:rPr>
              <a:t> </a:t>
            </a:r>
            <a:endParaRPr lang="zh-CN" altLang="en-US" sz="2400" dirty="0">
              <a:effectLst>
                <a:outerShdw blurRad="38100" dist="38100" dir="2700000" algn="tl">
                  <a:srgbClr val="C0C0C0"/>
                </a:outerShdw>
              </a:effectLst>
            </a:endParaRPr>
          </a:p>
        </p:txBody>
      </p:sp>
    </p:spTree>
    <p:extLst>
      <p:ext uri="{BB962C8B-B14F-4D97-AF65-F5344CB8AC3E}">
        <p14:creationId xmlns:p14="http://schemas.microsoft.com/office/powerpoint/2010/main" val="4008727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descr="水滴">
            <a:extLst>
              <a:ext uri="{FF2B5EF4-FFF2-40B4-BE49-F238E27FC236}">
                <a16:creationId xmlns:a16="http://schemas.microsoft.com/office/drawing/2014/main" id="{8CEDCC4A-7A1A-4C6D-8D5C-59A3BD89587F}"/>
              </a:ext>
            </a:extLst>
          </p:cNvPr>
          <p:cNvSpPr txBox="1">
            <a:spLocks noChangeArrowheads="1"/>
          </p:cNvSpPr>
          <p:nvPr/>
        </p:nvSpPr>
        <p:spPr bwMode="auto">
          <a:xfrm>
            <a:off x="516951" y="1476298"/>
            <a:ext cx="5008563" cy="329247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中序遍历的概念</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①若二叉树为空，则空操作返回；</a:t>
            </a:r>
          </a:p>
          <a:p>
            <a:pPr algn="just">
              <a:spcBef>
                <a:spcPct val="50000"/>
              </a:spcBef>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（否则）</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②</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中序</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结点的左子树；</a:t>
            </a:r>
          </a:p>
          <a:p>
            <a:pPr algn="just">
              <a:spcBef>
                <a:spcPct val="50000"/>
              </a:spcBef>
              <a:defRPr/>
            </a:pP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③访问根结点；</a:t>
            </a:r>
          </a:p>
          <a:p>
            <a:pPr>
              <a:spcBef>
                <a:spcPct val="50000"/>
              </a:spcBef>
              <a:defRPr/>
            </a:pPr>
            <a:r>
              <a:rPr lang="en-US" altLang="zh-CN"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④</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中序</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a:t>
            </a:r>
            <a:r>
              <a:rPr lang="zh-CN" altLang="en-US" sz="2400" b="1"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结点的右子树。</a:t>
            </a:r>
            <a:r>
              <a:rPr lang="zh-CN" altLang="en-US" sz="2400" b="1"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 name="Text Box 4">
            <a:extLst>
              <a:ext uri="{FF2B5EF4-FFF2-40B4-BE49-F238E27FC236}">
                <a16:creationId xmlns:a16="http://schemas.microsoft.com/office/drawing/2014/main" id="{D15620E4-E0B8-4BC7-9404-61DAF0AE83F1}"/>
              </a:ext>
            </a:extLst>
          </p:cNvPr>
          <p:cNvSpPr txBox="1">
            <a:spLocks noChangeArrowheads="1"/>
          </p:cNvSpPr>
          <p:nvPr/>
        </p:nvSpPr>
        <p:spPr bwMode="auto">
          <a:xfrm>
            <a:off x="1201164" y="5254548"/>
            <a:ext cx="5116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中序遍历序列：</a:t>
            </a:r>
            <a:r>
              <a:rPr lang="en-US" altLang="zh-CN" sz="2800" b="1" i="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D G B A E C F</a:t>
            </a:r>
          </a:p>
        </p:txBody>
      </p:sp>
      <p:grpSp>
        <p:nvGrpSpPr>
          <p:cNvPr id="5" name="Group 5">
            <a:extLst>
              <a:ext uri="{FF2B5EF4-FFF2-40B4-BE49-F238E27FC236}">
                <a16:creationId xmlns:a16="http://schemas.microsoft.com/office/drawing/2014/main" id="{C39E7C59-6C3D-477B-B84B-B14364781CA8}"/>
              </a:ext>
            </a:extLst>
          </p:cNvPr>
          <p:cNvGrpSpPr>
            <a:grpSpLocks/>
          </p:cNvGrpSpPr>
          <p:nvPr/>
        </p:nvGrpSpPr>
        <p:grpSpPr bwMode="auto">
          <a:xfrm>
            <a:off x="5601714" y="1477886"/>
            <a:ext cx="3106737" cy="3475037"/>
            <a:chOff x="3487" y="1271"/>
            <a:chExt cx="1957" cy="2189"/>
          </a:xfrm>
        </p:grpSpPr>
        <p:sp>
          <p:nvSpPr>
            <p:cNvPr id="6" name="Line 6">
              <a:extLst>
                <a:ext uri="{FF2B5EF4-FFF2-40B4-BE49-F238E27FC236}">
                  <a16:creationId xmlns:a16="http://schemas.microsoft.com/office/drawing/2014/main" id="{243C249A-C268-4765-8820-1A447C780EDB}"/>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a:extLst>
                <a:ext uri="{FF2B5EF4-FFF2-40B4-BE49-F238E27FC236}">
                  <a16:creationId xmlns:a16="http://schemas.microsoft.com/office/drawing/2014/main" id="{9D34CE00-37CA-4535-8E32-31F5B7DA1A2E}"/>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a:extLst>
                <a:ext uri="{FF2B5EF4-FFF2-40B4-BE49-F238E27FC236}">
                  <a16:creationId xmlns:a16="http://schemas.microsoft.com/office/drawing/2014/main" id="{DF53C2A7-159F-4F1E-AEE3-FA1BB22BB968}"/>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a:extLst>
                <a:ext uri="{FF2B5EF4-FFF2-40B4-BE49-F238E27FC236}">
                  <a16:creationId xmlns:a16="http://schemas.microsoft.com/office/drawing/2014/main" id="{88CD771D-4C2A-4C82-BBC0-A909792CA4E0}"/>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a:extLst>
                <a:ext uri="{FF2B5EF4-FFF2-40B4-BE49-F238E27FC236}">
                  <a16:creationId xmlns:a16="http://schemas.microsoft.com/office/drawing/2014/main" id="{386069E9-C717-4A6F-83FA-DC3A399988CD}"/>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a:extLst>
                <a:ext uri="{FF2B5EF4-FFF2-40B4-BE49-F238E27FC236}">
                  <a16:creationId xmlns:a16="http://schemas.microsoft.com/office/drawing/2014/main" id="{4B94B193-771A-478B-A8FA-BF7FACACBC24}"/>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12">
              <a:extLst>
                <a:ext uri="{FF2B5EF4-FFF2-40B4-BE49-F238E27FC236}">
                  <a16:creationId xmlns:a16="http://schemas.microsoft.com/office/drawing/2014/main" id="{2EE9CBD5-B52B-44CB-8C6C-F329B23DB8B9}"/>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 name="Text Box 13">
              <a:extLst>
                <a:ext uri="{FF2B5EF4-FFF2-40B4-BE49-F238E27FC236}">
                  <a16:creationId xmlns:a16="http://schemas.microsoft.com/office/drawing/2014/main" id="{9E1B52D9-4AB9-4320-B389-4B6300C3BC50}"/>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p>
          </p:txBody>
        </p:sp>
        <p:sp>
          <p:nvSpPr>
            <p:cNvPr id="14" name="Oval 14">
              <a:extLst>
                <a:ext uri="{FF2B5EF4-FFF2-40B4-BE49-F238E27FC236}">
                  <a16:creationId xmlns:a16="http://schemas.microsoft.com/office/drawing/2014/main" id="{E64E256B-51C8-4F78-AF01-E69DF3D64DC3}"/>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Text Box 15">
              <a:extLst>
                <a:ext uri="{FF2B5EF4-FFF2-40B4-BE49-F238E27FC236}">
                  <a16:creationId xmlns:a16="http://schemas.microsoft.com/office/drawing/2014/main" id="{34BA2E43-D204-40D7-9ACF-6DE0FB67F976}"/>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p>
          </p:txBody>
        </p:sp>
        <p:sp>
          <p:nvSpPr>
            <p:cNvPr id="16" name="Oval 16">
              <a:extLst>
                <a:ext uri="{FF2B5EF4-FFF2-40B4-BE49-F238E27FC236}">
                  <a16:creationId xmlns:a16="http://schemas.microsoft.com/office/drawing/2014/main" id="{3103E168-FEE3-4BC8-BBC0-6448AC844E0D}"/>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17">
              <a:extLst>
                <a:ext uri="{FF2B5EF4-FFF2-40B4-BE49-F238E27FC236}">
                  <a16:creationId xmlns:a16="http://schemas.microsoft.com/office/drawing/2014/main" id="{B02F2AE6-4AE7-41D8-AC6A-C1AFE5E63BBC}"/>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p>
          </p:txBody>
        </p:sp>
        <p:sp>
          <p:nvSpPr>
            <p:cNvPr id="18" name="Oval 18">
              <a:extLst>
                <a:ext uri="{FF2B5EF4-FFF2-40B4-BE49-F238E27FC236}">
                  <a16:creationId xmlns:a16="http://schemas.microsoft.com/office/drawing/2014/main" id="{862F2862-D698-439D-97A3-862415BBAF43}"/>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19">
              <a:extLst>
                <a:ext uri="{FF2B5EF4-FFF2-40B4-BE49-F238E27FC236}">
                  <a16:creationId xmlns:a16="http://schemas.microsoft.com/office/drawing/2014/main" id="{48E2E3F3-DAC7-40F4-8903-4CD634BCD9A7}"/>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p>
          </p:txBody>
        </p:sp>
        <p:sp>
          <p:nvSpPr>
            <p:cNvPr id="20" name="Oval 20">
              <a:extLst>
                <a:ext uri="{FF2B5EF4-FFF2-40B4-BE49-F238E27FC236}">
                  <a16:creationId xmlns:a16="http://schemas.microsoft.com/office/drawing/2014/main" id="{86795817-C650-47A3-BDCF-B5CA01921762}"/>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Text Box 21">
              <a:extLst>
                <a:ext uri="{FF2B5EF4-FFF2-40B4-BE49-F238E27FC236}">
                  <a16:creationId xmlns:a16="http://schemas.microsoft.com/office/drawing/2014/main" id="{E35E4EEC-7345-43AF-BACA-4804324AAF67}"/>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E</a:t>
              </a:r>
            </a:p>
          </p:txBody>
        </p:sp>
        <p:sp>
          <p:nvSpPr>
            <p:cNvPr id="22" name="Oval 22">
              <a:extLst>
                <a:ext uri="{FF2B5EF4-FFF2-40B4-BE49-F238E27FC236}">
                  <a16:creationId xmlns:a16="http://schemas.microsoft.com/office/drawing/2014/main" id="{ED3DA3B1-9F4A-4D41-B721-14EC1F5FBEA2}"/>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 name="Text Box 23">
              <a:extLst>
                <a:ext uri="{FF2B5EF4-FFF2-40B4-BE49-F238E27FC236}">
                  <a16:creationId xmlns:a16="http://schemas.microsoft.com/office/drawing/2014/main" id="{C9400B68-3F95-4A05-8802-A31A7E4564C3}"/>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F</a:t>
              </a:r>
            </a:p>
          </p:txBody>
        </p:sp>
        <p:sp>
          <p:nvSpPr>
            <p:cNvPr id="24" name="Oval 24">
              <a:extLst>
                <a:ext uri="{FF2B5EF4-FFF2-40B4-BE49-F238E27FC236}">
                  <a16:creationId xmlns:a16="http://schemas.microsoft.com/office/drawing/2014/main" id="{EA14558E-8E76-473E-9292-07A95E284FF7}"/>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 name="Text Box 25">
              <a:extLst>
                <a:ext uri="{FF2B5EF4-FFF2-40B4-BE49-F238E27FC236}">
                  <a16:creationId xmlns:a16="http://schemas.microsoft.com/office/drawing/2014/main" id="{51FDF543-3AF7-4692-A73A-8463889C7D67}"/>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G</a:t>
              </a:r>
            </a:p>
          </p:txBody>
        </p:sp>
      </p:grpSp>
    </p:spTree>
    <p:extLst>
      <p:ext uri="{BB962C8B-B14F-4D97-AF65-F5344CB8AC3E}">
        <p14:creationId xmlns:p14="http://schemas.microsoft.com/office/powerpoint/2010/main" val="68233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a:extLst>
              <a:ext uri="{FF2B5EF4-FFF2-40B4-BE49-F238E27FC236}">
                <a16:creationId xmlns:a16="http://schemas.microsoft.com/office/drawing/2014/main" id="{978EC93F-1CBB-40A9-A477-CD4BAD8A7F73}"/>
              </a:ext>
            </a:extLst>
          </p:cNvPr>
          <p:cNvSpPr txBox="1">
            <a:spLocks noChangeArrowheads="1"/>
          </p:cNvSpPr>
          <p:nvPr/>
        </p:nvSpPr>
        <p:spPr bwMode="auto">
          <a:xfrm>
            <a:off x="602198" y="1469395"/>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中序遍历——递归算法</a:t>
            </a:r>
          </a:p>
        </p:txBody>
      </p:sp>
      <p:sp>
        <p:nvSpPr>
          <p:cNvPr id="4" name="Text Box 3">
            <a:extLst>
              <a:ext uri="{FF2B5EF4-FFF2-40B4-BE49-F238E27FC236}">
                <a16:creationId xmlns:a16="http://schemas.microsoft.com/office/drawing/2014/main" id="{577E8A25-3D07-4728-BFFE-6082FB8A1304}"/>
              </a:ext>
            </a:extLst>
          </p:cNvPr>
          <p:cNvSpPr txBox="1">
            <a:spLocks noChangeArrowheads="1"/>
          </p:cNvSpPr>
          <p:nvPr/>
        </p:nvSpPr>
        <p:spPr bwMode="auto">
          <a:xfrm>
            <a:off x="732373" y="2063120"/>
            <a:ext cx="7848600"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a:solidFill>
                  <a:srgbClr val="002060"/>
                </a:solidFill>
                <a:effectLst>
                  <a:outerShdw blurRad="38100" dist="38100" dir="2700000" algn="tl">
                    <a:srgbClr val="C0C0C0"/>
                  </a:outerShdw>
                </a:effectLst>
              </a:rPr>
              <a:t>void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a:t>
            </a:r>
            <a:r>
              <a:rPr lang="en-US" altLang="zh-CN" sz="2400" b="1" dirty="0" err="1">
                <a:solidFill>
                  <a:srgbClr val="002060"/>
                </a:solidFill>
                <a:effectLst>
                  <a:outerShdw blurRad="38100" dist="38100" dir="2700000" algn="tl">
                    <a:srgbClr val="C0C0C0"/>
                  </a:outerShdw>
                </a:effectLst>
              </a:rPr>
              <a:t>BiNode</a:t>
            </a:r>
            <a:r>
              <a:rPr lang="en-US" altLang="zh-CN" sz="2400" b="1" dirty="0">
                <a:solidFill>
                  <a:srgbClr val="002060"/>
                </a:solidFill>
                <a:effectLst>
                  <a:outerShdw blurRad="38100" dist="38100" dir="2700000" algn="tl">
                    <a:srgbClr val="C0C0C0"/>
                  </a:outerShdw>
                </a:effectLst>
              </a:rPr>
              <a:t>&lt;T&gt; *p)</a:t>
            </a:r>
          </a:p>
          <a:p>
            <a:pPr eaLnBrk="1" hangingPunct="1">
              <a:defRPr/>
            </a:pPr>
            <a:r>
              <a:rPr lang="en-US" altLang="zh-CN" sz="2400" b="1" dirty="0">
                <a:solidFill>
                  <a:srgbClr val="002060"/>
                </a:solidFill>
                <a:effectLst>
                  <a:outerShdw blurRad="38100" dist="38100" dir="2700000" algn="tl">
                    <a:srgbClr val="C0C0C0"/>
                  </a:outerShdw>
                </a:effectLst>
              </a:rPr>
              <a:t>{     if (p==NULL) return;   // ①</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(p-&gt;</a:t>
            </a:r>
            <a:r>
              <a:rPr lang="en-US" altLang="zh-CN" sz="2400" b="1" dirty="0" err="1">
                <a:solidFill>
                  <a:srgbClr val="002060"/>
                </a:solidFill>
                <a:effectLst>
                  <a:outerShdw blurRad="38100" dist="38100" dir="2700000" algn="tl">
                    <a:srgbClr val="C0C0C0"/>
                  </a:outerShdw>
                </a:effectLst>
              </a:rPr>
              <a:t>lchild</a:t>
            </a:r>
            <a:r>
              <a:rPr lang="en-US" altLang="zh-CN" sz="2400" b="1" dirty="0">
                <a:solidFill>
                  <a:srgbClr val="002060"/>
                </a:solidFill>
                <a:effectLst>
                  <a:outerShdw blurRad="38100" dist="38100" dir="2700000" algn="tl">
                    <a:srgbClr val="C0C0C0"/>
                  </a:outerShdw>
                </a:effectLst>
              </a:rPr>
              <a:t>);   // ③ </a:t>
            </a:r>
          </a:p>
          <a:p>
            <a:pPr eaLnBrk="1" hangingPunct="1">
              <a:defRPr/>
            </a:pPr>
            <a:r>
              <a:rPr lang="en-US" altLang="zh-CN" sz="2400" b="1" dirty="0">
                <a:effectLst>
                  <a:outerShdw blurRad="38100" dist="38100" dir="2700000" algn="tl">
                    <a:srgbClr val="C0C0C0"/>
                  </a:outerShdw>
                </a:effectLst>
              </a:rPr>
              <a:t>        </a:t>
            </a:r>
            <a:r>
              <a:rPr lang="en-US" altLang="zh-CN" sz="2400" b="1" dirty="0" err="1">
                <a:solidFill>
                  <a:srgbClr val="FF0000"/>
                </a:solidFill>
                <a:effectLst>
                  <a:outerShdw blurRad="38100" dist="38100" dir="2700000" algn="tl">
                    <a:srgbClr val="C0C0C0"/>
                  </a:outerShdw>
                </a:effectLst>
              </a:rPr>
              <a:t>cout</a:t>
            </a:r>
            <a:r>
              <a:rPr lang="en-US" altLang="zh-CN" sz="2400" b="1" dirty="0">
                <a:solidFill>
                  <a:srgbClr val="FF0000"/>
                </a:solidFill>
                <a:effectLst>
                  <a:outerShdw blurRad="38100" dist="38100" dir="2700000" algn="tl">
                    <a:srgbClr val="C0C0C0"/>
                  </a:outerShdw>
                </a:effectLst>
              </a:rPr>
              <a:t> &lt;&lt; p-&gt;data;      // ②</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(p-&gt;</a:t>
            </a:r>
            <a:r>
              <a:rPr lang="en-US" altLang="zh-CN" sz="2400" b="1" dirty="0" err="1">
                <a:solidFill>
                  <a:srgbClr val="002060"/>
                </a:solidFill>
                <a:effectLst>
                  <a:outerShdw blurRad="38100" dist="38100" dir="2700000" algn="tl">
                    <a:srgbClr val="C0C0C0"/>
                  </a:outerShdw>
                </a:effectLst>
              </a:rPr>
              <a:t>rchild</a:t>
            </a:r>
            <a:r>
              <a:rPr lang="en-US" altLang="zh-CN" sz="2400" b="1" dirty="0">
                <a:solidFill>
                  <a:srgbClr val="002060"/>
                </a:solidFill>
                <a:effectLst>
                  <a:outerShdw blurRad="38100" dist="38100" dir="2700000" algn="tl">
                    <a:srgbClr val="C0C0C0"/>
                  </a:outerShdw>
                </a:effectLst>
              </a:rPr>
              <a:t>);   // ④</a:t>
            </a:r>
          </a:p>
          <a:p>
            <a:pPr eaLnBrk="1" hangingPunct="1">
              <a:defRPr/>
            </a:pP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a:solidFill>
                  <a:srgbClr val="002060"/>
                </a:solidFill>
                <a:effectLst>
                  <a:outerShdw blurRad="38100" dist="38100" dir="2700000" algn="tl">
                    <a:srgbClr val="C0C0C0"/>
                  </a:outerShdw>
                </a:effectLst>
              </a:rPr>
              <a:t>void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(root); }</a:t>
            </a:r>
            <a:r>
              <a:rPr lang="en-US" altLang="zh-CN" sz="2400" dirty="0">
                <a:solidFill>
                  <a:srgbClr val="002060"/>
                </a:solidFill>
                <a:effectLst>
                  <a:outerShdw blurRad="38100" dist="38100" dir="2700000" algn="tl">
                    <a:srgbClr val="C0C0C0"/>
                  </a:outerShdw>
                </a:effectLst>
              </a:rPr>
              <a:t> </a:t>
            </a:r>
            <a:endParaRPr lang="zh-CN" altLang="en-US" sz="2400"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44957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descr="水滴">
            <a:extLst>
              <a:ext uri="{FF2B5EF4-FFF2-40B4-BE49-F238E27FC236}">
                <a16:creationId xmlns:a16="http://schemas.microsoft.com/office/drawing/2014/main" id="{C7A12807-644D-4D1B-B07E-B8EA316956A0}"/>
              </a:ext>
            </a:extLst>
          </p:cNvPr>
          <p:cNvSpPr txBox="1">
            <a:spLocks noChangeArrowheads="1"/>
          </p:cNvSpPr>
          <p:nvPr/>
        </p:nvSpPr>
        <p:spPr bwMode="auto">
          <a:xfrm>
            <a:off x="507523" y="1579850"/>
            <a:ext cx="5054600" cy="329247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后序遍历的概念</a:t>
            </a:r>
            <a:endPar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itchFamily="18" charset="0"/>
            </a:endParaRPr>
          </a:p>
          <a:p>
            <a:pPr algn="just">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①若二叉树为空，则空操作返回；</a:t>
            </a:r>
          </a:p>
          <a:p>
            <a:pPr algn="just">
              <a:spcBef>
                <a:spcPct val="50000"/>
              </a:spcBef>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（否则）</a:t>
            </a:r>
          </a:p>
          <a:p>
            <a:pPr algn="just">
              <a:spcBef>
                <a:spcPct val="50000"/>
              </a:spcBef>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②</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结点的左子树；</a:t>
            </a:r>
          </a:p>
          <a:p>
            <a:pPr algn="just">
              <a:spcBef>
                <a:spcPct val="50000"/>
              </a:spcBef>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③</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a:t>
            </a: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结点的右子树。</a:t>
            </a:r>
          </a:p>
          <a:p>
            <a:pPr algn="just">
              <a:spcBef>
                <a:spcPct val="50000"/>
              </a:spcBef>
              <a:defRPr/>
            </a:pP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④</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访问根结点；</a:t>
            </a:r>
          </a:p>
        </p:txBody>
      </p:sp>
      <p:sp>
        <p:nvSpPr>
          <p:cNvPr id="4" name="Text Box 4">
            <a:extLst>
              <a:ext uri="{FF2B5EF4-FFF2-40B4-BE49-F238E27FC236}">
                <a16:creationId xmlns:a16="http://schemas.microsoft.com/office/drawing/2014/main" id="{600BADCE-4D36-4EB2-B084-DB87AD5F710F}"/>
              </a:ext>
            </a:extLst>
          </p:cNvPr>
          <p:cNvSpPr txBox="1">
            <a:spLocks noChangeArrowheads="1"/>
          </p:cNvSpPr>
          <p:nvPr/>
        </p:nvSpPr>
        <p:spPr bwMode="auto">
          <a:xfrm>
            <a:off x="1190148" y="5304125"/>
            <a:ext cx="5116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后序遍历序列：</a:t>
            </a:r>
            <a:r>
              <a:rPr lang="en-US" altLang="zh-CN" sz="2800" b="1" i="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G D B E F C A</a:t>
            </a:r>
          </a:p>
        </p:txBody>
      </p:sp>
      <p:grpSp>
        <p:nvGrpSpPr>
          <p:cNvPr id="5" name="Group 5">
            <a:extLst>
              <a:ext uri="{FF2B5EF4-FFF2-40B4-BE49-F238E27FC236}">
                <a16:creationId xmlns:a16="http://schemas.microsoft.com/office/drawing/2014/main" id="{839CDAF1-3E6C-44C7-B9A0-402AAE56BC92}"/>
              </a:ext>
            </a:extLst>
          </p:cNvPr>
          <p:cNvGrpSpPr>
            <a:grpSpLocks/>
          </p:cNvGrpSpPr>
          <p:nvPr/>
        </p:nvGrpSpPr>
        <p:grpSpPr bwMode="auto">
          <a:xfrm>
            <a:off x="5590698" y="1527463"/>
            <a:ext cx="3106737" cy="3475037"/>
            <a:chOff x="3487" y="1271"/>
            <a:chExt cx="1957" cy="2189"/>
          </a:xfrm>
        </p:grpSpPr>
        <p:sp>
          <p:nvSpPr>
            <p:cNvPr id="6" name="Line 6">
              <a:extLst>
                <a:ext uri="{FF2B5EF4-FFF2-40B4-BE49-F238E27FC236}">
                  <a16:creationId xmlns:a16="http://schemas.microsoft.com/office/drawing/2014/main" id="{E27F9B55-DE4C-4594-96CD-AA0042A60225}"/>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a:extLst>
                <a:ext uri="{FF2B5EF4-FFF2-40B4-BE49-F238E27FC236}">
                  <a16:creationId xmlns:a16="http://schemas.microsoft.com/office/drawing/2014/main" id="{4CA93AF4-8212-499B-8FC0-0AA4A4490B92}"/>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a:extLst>
                <a:ext uri="{FF2B5EF4-FFF2-40B4-BE49-F238E27FC236}">
                  <a16:creationId xmlns:a16="http://schemas.microsoft.com/office/drawing/2014/main" id="{BC0C4CE4-9E14-4846-B025-904509C7C454}"/>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a:extLst>
                <a:ext uri="{FF2B5EF4-FFF2-40B4-BE49-F238E27FC236}">
                  <a16:creationId xmlns:a16="http://schemas.microsoft.com/office/drawing/2014/main" id="{EFEF4E57-E38E-43C2-BF72-4063B224145C}"/>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a:extLst>
                <a:ext uri="{FF2B5EF4-FFF2-40B4-BE49-F238E27FC236}">
                  <a16:creationId xmlns:a16="http://schemas.microsoft.com/office/drawing/2014/main" id="{EB7DC863-2AC2-45E3-B5BC-825FEBC5AC58}"/>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a:extLst>
                <a:ext uri="{FF2B5EF4-FFF2-40B4-BE49-F238E27FC236}">
                  <a16:creationId xmlns:a16="http://schemas.microsoft.com/office/drawing/2014/main" id="{692C5FBC-029F-49A0-98AC-A7FD468EFDBB}"/>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12">
              <a:extLst>
                <a:ext uri="{FF2B5EF4-FFF2-40B4-BE49-F238E27FC236}">
                  <a16:creationId xmlns:a16="http://schemas.microsoft.com/office/drawing/2014/main" id="{0977BF99-BEDE-4430-B1E3-49C389B4E6C3}"/>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 name="Text Box 13">
              <a:extLst>
                <a:ext uri="{FF2B5EF4-FFF2-40B4-BE49-F238E27FC236}">
                  <a16:creationId xmlns:a16="http://schemas.microsoft.com/office/drawing/2014/main" id="{41D1DA3A-668B-4538-83D2-6A7995A917AE}"/>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p>
          </p:txBody>
        </p:sp>
        <p:sp>
          <p:nvSpPr>
            <p:cNvPr id="14" name="Oval 14">
              <a:extLst>
                <a:ext uri="{FF2B5EF4-FFF2-40B4-BE49-F238E27FC236}">
                  <a16:creationId xmlns:a16="http://schemas.microsoft.com/office/drawing/2014/main" id="{6D7E7984-4966-4844-A9F7-90730C4AE78A}"/>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Text Box 15">
              <a:extLst>
                <a:ext uri="{FF2B5EF4-FFF2-40B4-BE49-F238E27FC236}">
                  <a16:creationId xmlns:a16="http://schemas.microsoft.com/office/drawing/2014/main" id="{4CD03A29-123F-4182-82F7-EA603771F7E6}"/>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p>
          </p:txBody>
        </p:sp>
        <p:sp>
          <p:nvSpPr>
            <p:cNvPr id="16" name="Oval 16">
              <a:extLst>
                <a:ext uri="{FF2B5EF4-FFF2-40B4-BE49-F238E27FC236}">
                  <a16:creationId xmlns:a16="http://schemas.microsoft.com/office/drawing/2014/main" id="{FE4E8726-5103-43BE-8C96-6C2E2DBDC495}"/>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17">
              <a:extLst>
                <a:ext uri="{FF2B5EF4-FFF2-40B4-BE49-F238E27FC236}">
                  <a16:creationId xmlns:a16="http://schemas.microsoft.com/office/drawing/2014/main" id="{BCBE90A2-0B3A-4B00-AD90-00E8F5A65D61}"/>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p>
          </p:txBody>
        </p:sp>
        <p:sp>
          <p:nvSpPr>
            <p:cNvPr id="18" name="Oval 18">
              <a:extLst>
                <a:ext uri="{FF2B5EF4-FFF2-40B4-BE49-F238E27FC236}">
                  <a16:creationId xmlns:a16="http://schemas.microsoft.com/office/drawing/2014/main" id="{A0F99693-D2F5-4165-9DD8-6CB808778EE6}"/>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19">
              <a:extLst>
                <a:ext uri="{FF2B5EF4-FFF2-40B4-BE49-F238E27FC236}">
                  <a16:creationId xmlns:a16="http://schemas.microsoft.com/office/drawing/2014/main" id="{7A9153CE-1B46-4838-8BEA-D348E1FB4C80}"/>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p>
          </p:txBody>
        </p:sp>
        <p:sp>
          <p:nvSpPr>
            <p:cNvPr id="20" name="Oval 20">
              <a:extLst>
                <a:ext uri="{FF2B5EF4-FFF2-40B4-BE49-F238E27FC236}">
                  <a16:creationId xmlns:a16="http://schemas.microsoft.com/office/drawing/2014/main" id="{C9F6FAEF-C538-4655-8FCB-354C04D1D4DE}"/>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Text Box 21">
              <a:extLst>
                <a:ext uri="{FF2B5EF4-FFF2-40B4-BE49-F238E27FC236}">
                  <a16:creationId xmlns:a16="http://schemas.microsoft.com/office/drawing/2014/main" id="{8208EB96-1B7B-4597-9B06-136561CDB1B9}"/>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E</a:t>
              </a:r>
            </a:p>
          </p:txBody>
        </p:sp>
        <p:sp>
          <p:nvSpPr>
            <p:cNvPr id="22" name="Oval 22">
              <a:extLst>
                <a:ext uri="{FF2B5EF4-FFF2-40B4-BE49-F238E27FC236}">
                  <a16:creationId xmlns:a16="http://schemas.microsoft.com/office/drawing/2014/main" id="{CCA15C62-E283-4D6B-A767-457B3A2622B1}"/>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 name="Text Box 23">
              <a:extLst>
                <a:ext uri="{FF2B5EF4-FFF2-40B4-BE49-F238E27FC236}">
                  <a16:creationId xmlns:a16="http://schemas.microsoft.com/office/drawing/2014/main" id="{A67F84AD-9A5B-4F6F-A981-9A94F9814ABF}"/>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F</a:t>
              </a:r>
            </a:p>
          </p:txBody>
        </p:sp>
        <p:sp>
          <p:nvSpPr>
            <p:cNvPr id="24" name="Oval 24">
              <a:extLst>
                <a:ext uri="{FF2B5EF4-FFF2-40B4-BE49-F238E27FC236}">
                  <a16:creationId xmlns:a16="http://schemas.microsoft.com/office/drawing/2014/main" id="{750431DA-FCB9-4DC8-93B6-DB5F7345E1D4}"/>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 name="Text Box 25">
              <a:extLst>
                <a:ext uri="{FF2B5EF4-FFF2-40B4-BE49-F238E27FC236}">
                  <a16:creationId xmlns:a16="http://schemas.microsoft.com/office/drawing/2014/main" id="{4E0E3481-8339-43CA-8632-E9DDB7160F1D}"/>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G</a:t>
              </a:r>
            </a:p>
          </p:txBody>
        </p:sp>
      </p:grpSp>
    </p:spTree>
    <p:extLst>
      <p:ext uri="{BB962C8B-B14F-4D97-AF65-F5344CB8AC3E}">
        <p14:creationId xmlns:p14="http://schemas.microsoft.com/office/powerpoint/2010/main" val="104153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2">
            <a:extLst>
              <a:ext uri="{FF2B5EF4-FFF2-40B4-BE49-F238E27FC236}">
                <a16:creationId xmlns:a16="http://schemas.microsoft.com/office/drawing/2014/main" id="{6124D630-26CA-446F-B80E-CA05B2131748}"/>
              </a:ext>
            </a:extLst>
          </p:cNvPr>
          <p:cNvSpPr txBox="1">
            <a:spLocks noChangeArrowheads="1"/>
          </p:cNvSpPr>
          <p:nvPr/>
        </p:nvSpPr>
        <p:spPr bwMode="auto">
          <a:xfrm>
            <a:off x="607707" y="1370243"/>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后序遍历——递归算法</a:t>
            </a:r>
          </a:p>
        </p:txBody>
      </p:sp>
      <p:sp>
        <p:nvSpPr>
          <p:cNvPr id="4" name="Text Box 3">
            <a:extLst>
              <a:ext uri="{FF2B5EF4-FFF2-40B4-BE49-F238E27FC236}">
                <a16:creationId xmlns:a16="http://schemas.microsoft.com/office/drawing/2014/main" id="{FFC4A804-FC23-4EA3-A731-1B83D42B3A11}"/>
              </a:ext>
            </a:extLst>
          </p:cNvPr>
          <p:cNvSpPr txBox="1">
            <a:spLocks noChangeArrowheads="1"/>
          </p:cNvSpPr>
          <p:nvPr/>
        </p:nvSpPr>
        <p:spPr bwMode="auto">
          <a:xfrm>
            <a:off x="737882" y="2063980"/>
            <a:ext cx="78486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400" b="1" dirty="0">
                <a:solidFill>
                  <a:srgbClr val="000066"/>
                </a:solidFill>
                <a:effectLst>
                  <a:outerShdw blurRad="38100" dist="38100" dir="2700000" algn="tl">
                    <a:srgbClr val="C0C0C0"/>
                  </a:outerShdw>
                </a:effectLst>
              </a:rPr>
              <a:t>template &lt;class T&gt;</a:t>
            </a:r>
          </a:p>
          <a:p>
            <a:pPr eaLnBrk="1" hangingPunct="1">
              <a:defRPr/>
            </a:pPr>
            <a:r>
              <a:rPr lang="en-US" altLang="zh-CN" sz="2400" b="1" dirty="0">
                <a:solidFill>
                  <a:srgbClr val="000066"/>
                </a:solidFill>
                <a:effectLst>
                  <a:outerShdw blurRad="38100" dist="38100" dir="2700000" algn="tl">
                    <a:srgbClr val="C0C0C0"/>
                  </a:outerShdw>
                </a:effectLst>
              </a:rPr>
              <a:t>void </a:t>
            </a:r>
            <a:r>
              <a:rPr lang="en-US" altLang="zh-CN" sz="2400" b="1" dirty="0" err="1">
                <a:solidFill>
                  <a:srgbClr val="000066"/>
                </a:solidFill>
                <a:effectLst>
                  <a:outerShdw blurRad="38100" dist="38100" dir="2700000" algn="tl">
                    <a:srgbClr val="C0C0C0"/>
                  </a:outerShdw>
                </a:effectLst>
              </a:rPr>
              <a:t>BiTree</a:t>
            </a:r>
            <a:r>
              <a:rPr lang="en-US" altLang="zh-CN" sz="2400" b="1" dirty="0">
                <a:solidFill>
                  <a:srgbClr val="000066"/>
                </a:solidFill>
                <a:effectLst>
                  <a:outerShdw blurRad="38100" dist="38100" dir="2700000" algn="tl">
                    <a:srgbClr val="C0C0C0"/>
                  </a:outerShdw>
                </a:effectLst>
              </a:rPr>
              <a:t>&lt;T&gt;::</a:t>
            </a:r>
            <a:r>
              <a:rPr lang="en-US" altLang="zh-CN" sz="2400" b="1" dirty="0" err="1">
                <a:solidFill>
                  <a:srgbClr val="000066"/>
                </a:solidFill>
                <a:effectLst>
                  <a:outerShdw blurRad="38100" dist="38100" dir="2700000" algn="tl">
                    <a:srgbClr val="C0C0C0"/>
                  </a:outerShdw>
                </a:effectLst>
              </a:rPr>
              <a:t>PostOrder</a:t>
            </a:r>
            <a:r>
              <a:rPr lang="en-US" altLang="zh-CN" sz="2400" b="1" dirty="0">
                <a:solidFill>
                  <a:srgbClr val="000066"/>
                </a:solidFill>
                <a:effectLst>
                  <a:outerShdw blurRad="38100" dist="38100" dir="2700000" algn="tl">
                    <a:srgbClr val="C0C0C0"/>
                  </a:outerShdw>
                </a:effectLst>
              </a:rPr>
              <a:t>(</a:t>
            </a:r>
            <a:r>
              <a:rPr lang="en-US" altLang="zh-CN" sz="2400" b="1" dirty="0" err="1">
                <a:solidFill>
                  <a:srgbClr val="000066"/>
                </a:solidFill>
                <a:effectLst>
                  <a:outerShdw blurRad="38100" dist="38100" dir="2700000" algn="tl">
                    <a:srgbClr val="C0C0C0"/>
                  </a:outerShdw>
                </a:effectLst>
              </a:rPr>
              <a:t>BiNode</a:t>
            </a:r>
            <a:r>
              <a:rPr lang="en-US" altLang="zh-CN" sz="2400" b="1" dirty="0">
                <a:solidFill>
                  <a:srgbClr val="000066"/>
                </a:solidFill>
                <a:effectLst>
                  <a:outerShdw blurRad="38100" dist="38100" dir="2700000" algn="tl">
                    <a:srgbClr val="C0C0C0"/>
                  </a:outerShdw>
                </a:effectLst>
              </a:rPr>
              <a:t>&lt;T&gt; *p)</a:t>
            </a:r>
          </a:p>
          <a:p>
            <a:pPr eaLnBrk="1" hangingPunct="1">
              <a:defRPr/>
            </a:pPr>
            <a:r>
              <a:rPr lang="en-US" altLang="zh-CN" sz="2400" b="1" dirty="0">
                <a:solidFill>
                  <a:srgbClr val="000066"/>
                </a:solidFill>
                <a:effectLst>
                  <a:outerShdw blurRad="38100" dist="38100" dir="2700000" algn="tl">
                    <a:srgbClr val="C0C0C0"/>
                  </a:outerShdw>
                </a:effectLst>
              </a:rPr>
              <a:t>{    if (p==NULL) return;   // ①</a:t>
            </a:r>
          </a:p>
          <a:p>
            <a:pPr eaLnBrk="1" hangingPunct="1">
              <a:defRPr/>
            </a:pPr>
            <a:r>
              <a:rPr lang="en-US" altLang="zh-CN" sz="2400" b="1" dirty="0">
                <a:solidFill>
                  <a:srgbClr val="000066"/>
                </a:solidFill>
                <a:effectLst>
                  <a:outerShdw blurRad="38100" dist="38100" dir="2700000" algn="tl">
                    <a:srgbClr val="C0C0C0"/>
                  </a:outerShdw>
                </a:effectLst>
              </a:rPr>
              <a:t>     </a:t>
            </a:r>
            <a:r>
              <a:rPr lang="en-US" altLang="zh-CN" sz="2400" b="1" dirty="0" err="1">
                <a:solidFill>
                  <a:srgbClr val="000066"/>
                </a:solidFill>
                <a:effectLst>
                  <a:outerShdw blurRad="38100" dist="38100" dir="2700000" algn="tl">
                    <a:srgbClr val="C0C0C0"/>
                  </a:outerShdw>
                </a:effectLst>
              </a:rPr>
              <a:t>PostOrder</a:t>
            </a:r>
            <a:r>
              <a:rPr lang="en-US" altLang="zh-CN" sz="2400" b="1" dirty="0">
                <a:solidFill>
                  <a:srgbClr val="000066"/>
                </a:solidFill>
                <a:effectLst>
                  <a:outerShdw blurRad="38100" dist="38100" dir="2700000" algn="tl">
                    <a:srgbClr val="C0C0C0"/>
                  </a:outerShdw>
                </a:effectLst>
              </a:rPr>
              <a:t>(p-&gt;</a:t>
            </a:r>
            <a:r>
              <a:rPr lang="en-US" altLang="zh-CN" sz="2400" b="1" dirty="0" err="1">
                <a:solidFill>
                  <a:srgbClr val="000066"/>
                </a:solidFill>
                <a:effectLst>
                  <a:outerShdw blurRad="38100" dist="38100" dir="2700000" algn="tl">
                    <a:srgbClr val="C0C0C0"/>
                  </a:outerShdw>
                </a:effectLst>
              </a:rPr>
              <a:t>lchild</a:t>
            </a:r>
            <a:r>
              <a:rPr lang="en-US" altLang="zh-CN" sz="2400" b="1" dirty="0">
                <a:solidFill>
                  <a:srgbClr val="000066"/>
                </a:solidFill>
                <a:effectLst>
                  <a:outerShdw blurRad="38100" dist="38100" dir="2700000" algn="tl">
                    <a:srgbClr val="C0C0C0"/>
                  </a:outerShdw>
                </a:effectLst>
              </a:rPr>
              <a:t>);   // ③ </a:t>
            </a:r>
          </a:p>
          <a:p>
            <a:pPr eaLnBrk="1" hangingPunct="1">
              <a:defRPr/>
            </a:pPr>
            <a:r>
              <a:rPr lang="en-US" altLang="zh-CN" sz="2400" b="1" dirty="0">
                <a:solidFill>
                  <a:srgbClr val="000066"/>
                </a:solidFill>
                <a:effectLst>
                  <a:outerShdw blurRad="38100" dist="38100" dir="2700000" algn="tl">
                    <a:srgbClr val="C0C0C0"/>
                  </a:outerShdw>
                </a:effectLst>
              </a:rPr>
              <a:t>     </a:t>
            </a:r>
            <a:r>
              <a:rPr lang="en-US" altLang="zh-CN" sz="2400" b="1" dirty="0" err="1">
                <a:solidFill>
                  <a:srgbClr val="000066"/>
                </a:solidFill>
                <a:effectLst>
                  <a:outerShdw blurRad="38100" dist="38100" dir="2700000" algn="tl">
                    <a:srgbClr val="C0C0C0"/>
                  </a:outerShdw>
                </a:effectLst>
              </a:rPr>
              <a:t>PostOrder</a:t>
            </a:r>
            <a:r>
              <a:rPr lang="en-US" altLang="zh-CN" sz="2400" b="1" dirty="0">
                <a:solidFill>
                  <a:srgbClr val="000066"/>
                </a:solidFill>
                <a:effectLst>
                  <a:outerShdw blurRad="38100" dist="38100" dir="2700000" algn="tl">
                    <a:srgbClr val="C0C0C0"/>
                  </a:outerShdw>
                </a:effectLst>
              </a:rPr>
              <a:t>(p-&gt;</a:t>
            </a:r>
            <a:r>
              <a:rPr lang="en-US" altLang="zh-CN" sz="2400" b="1" dirty="0" err="1">
                <a:solidFill>
                  <a:srgbClr val="000066"/>
                </a:solidFill>
                <a:effectLst>
                  <a:outerShdw blurRad="38100" dist="38100" dir="2700000" algn="tl">
                    <a:srgbClr val="C0C0C0"/>
                  </a:outerShdw>
                </a:effectLst>
              </a:rPr>
              <a:t>rchild</a:t>
            </a:r>
            <a:r>
              <a:rPr lang="en-US" altLang="zh-CN" sz="2400" b="1" dirty="0">
                <a:solidFill>
                  <a:srgbClr val="000066"/>
                </a:solidFill>
                <a:effectLst>
                  <a:outerShdw blurRad="38100" dist="38100" dir="2700000" algn="tl">
                    <a:srgbClr val="C0C0C0"/>
                  </a:outerShdw>
                </a:effectLst>
              </a:rPr>
              <a:t>);   // ④</a:t>
            </a:r>
          </a:p>
          <a:p>
            <a:pPr eaLnBrk="1" hangingPunct="1">
              <a:defRPr/>
            </a:pPr>
            <a:r>
              <a:rPr lang="en-US" altLang="zh-CN" sz="2400" b="1" dirty="0">
                <a:effectLst>
                  <a:outerShdw blurRad="38100" dist="38100" dir="2700000" algn="tl">
                    <a:srgbClr val="C0C0C0"/>
                  </a:outerShdw>
                </a:effectLst>
              </a:rPr>
              <a:t>     </a:t>
            </a:r>
            <a:r>
              <a:rPr lang="en-US" altLang="zh-CN" sz="2400" b="1" dirty="0" err="1">
                <a:solidFill>
                  <a:srgbClr val="FF0000"/>
                </a:solidFill>
                <a:effectLst>
                  <a:outerShdw blurRad="38100" dist="38100" dir="2700000" algn="tl">
                    <a:srgbClr val="C0C0C0"/>
                  </a:outerShdw>
                </a:effectLst>
              </a:rPr>
              <a:t>cout</a:t>
            </a:r>
            <a:r>
              <a:rPr lang="en-US" altLang="zh-CN" sz="2400" b="1" dirty="0">
                <a:solidFill>
                  <a:srgbClr val="FF0000"/>
                </a:solidFill>
                <a:effectLst>
                  <a:outerShdw blurRad="38100" dist="38100" dir="2700000" algn="tl">
                    <a:srgbClr val="C0C0C0"/>
                  </a:outerShdw>
                </a:effectLst>
              </a:rPr>
              <a:t> &lt;&lt; p-&gt;data;      // ②</a:t>
            </a:r>
          </a:p>
          <a:p>
            <a:pPr eaLnBrk="1" hangingPunct="1">
              <a:defRPr/>
            </a:pPr>
            <a:r>
              <a:rPr lang="en-US" altLang="zh-CN" sz="2400" b="1" dirty="0">
                <a:solidFill>
                  <a:srgbClr val="000066"/>
                </a:solidFill>
                <a:effectLst>
                  <a:outerShdw blurRad="38100" dist="38100" dir="2700000" algn="tl">
                    <a:srgbClr val="C0C0C0"/>
                  </a:outerShdw>
                </a:effectLst>
              </a:rPr>
              <a:t>}</a:t>
            </a:r>
          </a:p>
          <a:p>
            <a:pPr eaLnBrk="1" hangingPunct="1">
              <a:defRPr/>
            </a:pPr>
            <a:r>
              <a:rPr lang="en-US" altLang="zh-CN" sz="2400" b="1" dirty="0">
                <a:solidFill>
                  <a:srgbClr val="000066"/>
                </a:solidFill>
                <a:effectLst>
                  <a:outerShdw blurRad="38100" dist="38100" dir="2700000" algn="tl">
                    <a:srgbClr val="C0C0C0"/>
                  </a:outerShdw>
                </a:effectLst>
              </a:rPr>
              <a:t>template &lt;class T&gt;</a:t>
            </a:r>
          </a:p>
          <a:p>
            <a:pPr eaLnBrk="1" hangingPunct="1">
              <a:defRPr/>
            </a:pPr>
            <a:r>
              <a:rPr lang="en-US" altLang="zh-CN" sz="2400" b="1" dirty="0">
                <a:solidFill>
                  <a:srgbClr val="000066"/>
                </a:solidFill>
                <a:effectLst>
                  <a:outerShdw blurRad="38100" dist="38100" dir="2700000" algn="tl">
                    <a:srgbClr val="C0C0C0"/>
                  </a:outerShdw>
                </a:effectLst>
              </a:rPr>
              <a:t>void </a:t>
            </a:r>
            <a:r>
              <a:rPr lang="en-US" altLang="zh-CN" sz="2400" b="1" dirty="0" err="1">
                <a:solidFill>
                  <a:srgbClr val="000066"/>
                </a:solidFill>
                <a:effectLst>
                  <a:outerShdw blurRad="38100" dist="38100" dir="2700000" algn="tl">
                    <a:srgbClr val="C0C0C0"/>
                  </a:outerShdw>
                </a:effectLst>
              </a:rPr>
              <a:t>BiTree</a:t>
            </a:r>
            <a:r>
              <a:rPr lang="en-US" altLang="zh-CN" sz="2400" b="1" dirty="0">
                <a:solidFill>
                  <a:srgbClr val="000066"/>
                </a:solidFill>
                <a:effectLst>
                  <a:outerShdw blurRad="38100" dist="38100" dir="2700000" algn="tl">
                    <a:srgbClr val="C0C0C0"/>
                  </a:outerShdw>
                </a:effectLst>
              </a:rPr>
              <a:t>&lt;T&gt;::</a:t>
            </a:r>
            <a:r>
              <a:rPr lang="en-US" altLang="zh-CN" sz="2400" b="1" dirty="0" err="1">
                <a:solidFill>
                  <a:srgbClr val="000066"/>
                </a:solidFill>
                <a:effectLst>
                  <a:outerShdw blurRad="38100" dist="38100" dir="2700000" algn="tl">
                    <a:srgbClr val="C0C0C0"/>
                  </a:outerShdw>
                </a:effectLst>
              </a:rPr>
              <a:t>PostOrder</a:t>
            </a:r>
            <a:r>
              <a:rPr lang="en-US" altLang="zh-CN" sz="2400" b="1" dirty="0">
                <a:solidFill>
                  <a:srgbClr val="000066"/>
                </a:solidFill>
                <a:effectLst>
                  <a:outerShdw blurRad="38100" dist="38100" dir="2700000" algn="tl">
                    <a:srgbClr val="C0C0C0"/>
                  </a:outerShdw>
                </a:effectLst>
              </a:rPr>
              <a:t>()</a:t>
            </a:r>
          </a:p>
          <a:p>
            <a:pPr eaLnBrk="1" hangingPunct="1">
              <a:defRPr/>
            </a:pPr>
            <a:r>
              <a:rPr lang="en-US" altLang="zh-CN" sz="2400" b="1" dirty="0">
                <a:solidFill>
                  <a:srgbClr val="000066"/>
                </a:solidFill>
                <a:effectLst>
                  <a:outerShdw blurRad="38100" dist="38100" dir="2700000" algn="tl">
                    <a:srgbClr val="C0C0C0"/>
                  </a:outerShdw>
                </a:effectLst>
              </a:rPr>
              <a:t>{  </a:t>
            </a:r>
            <a:r>
              <a:rPr lang="en-US" altLang="zh-CN" sz="2400" b="1" dirty="0" err="1">
                <a:solidFill>
                  <a:srgbClr val="000066"/>
                </a:solidFill>
                <a:effectLst>
                  <a:outerShdw blurRad="38100" dist="38100" dir="2700000" algn="tl">
                    <a:srgbClr val="C0C0C0"/>
                  </a:outerShdw>
                </a:effectLst>
              </a:rPr>
              <a:t>PostOrder</a:t>
            </a:r>
            <a:r>
              <a:rPr lang="en-US" altLang="zh-CN" sz="2400" b="1" dirty="0">
                <a:solidFill>
                  <a:srgbClr val="000066"/>
                </a:solidFill>
                <a:effectLst>
                  <a:outerShdw blurRad="38100" dist="38100" dir="2700000" algn="tl">
                    <a:srgbClr val="C0C0C0"/>
                  </a:outerShdw>
                </a:effectLst>
              </a:rPr>
              <a:t>(root); } </a:t>
            </a:r>
            <a:endParaRPr lang="zh-CN" altLang="en-US" sz="2400" b="1" dirty="0">
              <a:solidFill>
                <a:srgbClr val="000066"/>
              </a:solidFill>
              <a:effectLst>
                <a:outerShdw blurRad="38100" dist="38100" dir="2700000" algn="tl">
                  <a:srgbClr val="C0C0C0"/>
                </a:outerShdw>
              </a:effectLst>
            </a:endParaRPr>
          </a:p>
        </p:txBody>
      </p:sp>
    </p:spTree>
    <p:extLst>
      <p:ext uri="{BB962C8B-B14F-4D97-AF65-F5344CB8AC3E}">
        <p14:creationId xmlns:p14="http://schemas.microsoft.com/office/powerpoint/2010/main" val="227485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Line 2">
            <a:extLst>
              <a:ext uri="{FF2B5EF4-FFF2-40B4-BE49-F238E27FC236}">
                <a16:creationId xmlns:a16="http://schemas.microsoft.com/office/drawing/2014/main" id="{4BE153D7-39F3-41D8-9480-73A93024BBAE}"/>
              </a:ext>
            </a:extLst>
          </p:cNvPr>
          <p:cNvSpPr>
            <a:spLocks noChangeShapeType="1"/>
          </p:cNvSpPr>
          <p:nvPr/>
        </p:nvSpPr>
        <p:spPr bwMode="auto">
          <a:xfrm>
            <a:off x="7611872" y="4460015"/>
            <a:ext cx="352425" cy="6064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Line 3">
            <a:extLst>
              <a:ext uri="{FF2B5EF4-FFF2-40B4-BE49-F238E27FC236}">
                <a16:creationId xmlns:a16="http://schemas.microsoft.com/office/drawing/2014/main" id="{E41E5B4B-AE23-45CA-A78F-CAFFC96A9BF4}"/>
              </a:ext>
            </a:extLst>
          </p:cNvPr>
          <p:cNvSpPr>
            <a:spLocks noChangeShapeType="1"/>
          </p:cNvSpPr>
          <p:nvPr/>
        </p:nvSpPr>
        <p:spPr bwMode="auto">
          <a:xfrm>
            <a:off x="8388159" y="2845527"/>
            <a:ext cx="282575" cy="6064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a:extLst>
              <a:ext uri="{FF2B5EF4-FFF2-40B4-BE49-F238E27FC236}">
                <a16:creationId xmlns:a16="http://schemas.microsoft.com/office/drawing/2014/main" id="{8809A44D-9078-494A-BBDD-5890B217EEB2}"/>
              </a:ext>
            </a:extLst>
          </p:cNvPr>
          <p:cNvSpPr>
            <a:spLocks noChangeShapeType="1"/>
          </p:cNvSpPr>
          <p:nvPr/>
        </p:nvSpPr>
        <p:spPr bwMode="auto">
          <a:xfrm>
            <a:off x="6764147" y="2845527"/>
            <a:ext cx="352425" cy="6064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a:extLst>
              <a:ext uri="{FF2B5EF4-FFF2-40B4-BE49-F238E27FC236}">
                <a16:creationId xmlns:a16="http://schemas.microsoft.com/office/drawing/2014/main" id="{695B83DB-41FD-4FDC-9382-044BFF1CBEB8}"/>
              </a:ext>
            </a:extLst>
          </p:cNvPr>
          <p:cNvSpPr>
            <a:spLocks noChangeShapeType="1"/>
          </p:cNvSpPr>
          <p:nvPr/>
        </p:nvSpPr>
        <p:spPr bwMode="auto">
          <a:xfrm>
            <a:off x="7188009" y="3653565"/>
            <a:ext cx="352425" cy="60483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a:extLst>
              <a:ext uri="{FF2B5EF4-FFF2-40B4-BE49-F238E27FC236}">
                <a16:creationId xmlns:a16="http://schemas.microsoft.com/office/drawing/2014/main" id="{8E85DE43-279E-44BA-87FB-6CE6773E08F7}"/>
              </a:ext>
            </a:extLst>
          </p:cNvPr>
          <p:cNvSpPr>
            <a:spLocks noChangeShapeType="1"/>
          </p:cNvSpPr>
          <p:nvPr/>
        </p:nvSpPr>
        <p:spPr bwMode="auto">
          <a:xfrm flipH="1">
            <a:off x="7894447" y="2845527"/>
            <a:ext cx="282575" cy="538163"/>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a:extLst>
              <a:ext uri="{FF2B5EF4-FFF2-40B4-BE49-F238E27FC236}">
                <a16:creationId xmlns:a16="http://schemas.microsoft.com/office/drawing/2014/main" id="{D132E1EE-EDAF-4D0F-9D47-6748C153B6FA}"/>
              </a:ext>
            </a:extLst>
          </p:cNvPr>
          <p:cNvSpPr>
            <a:spLocks noChangeShapeType="1"/>
          </p:cNvSpPr>
          <p:nvPr/>
        </p:nvSpPr>
        <p:spPr bwMode="auto">
          <a:xfrm flipH="1">
            <a:off x="7188009" y="4460015"/>
            <a:ext cx="282575" cy="53975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a:extLst>
              <a:ext uri="{FF2B5EF4-FFF2-40B4-BE49-F238E27FC236}">
                <a16:creationId xmlns:a16="http://schemas.microsoft.com/office/drawing/2014/main" id="{12420390-0240-4AB0-8268-8CA0AE68BB66}"/>
              </a:ext>
            </a:extLst>
          </p:cNvPr>
          <p:cNvSpPr>
            <a:spLocks noChangeShapeType="1"/>
          </p:cNvSpPr>
          <p:nvPr/>
        </p:nvSpPr>
        <p:spPr bwMode="auto">
          <a:xfrm flipH="1">
            <a:off x="6833997" y="3653565"/>
            <a:ext cx="282575" cy="53816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a:extLst>
              <a:ext uri="{FF2B5EF4-FFF2-40B4-BE49-F238E27FC236}">
                <a16:creationId xmlns:a16="http://schemas.microsoft.com/office/drawing/2014/main" id="{CF72DC45-6581-42F4-AAA8-011CFC82EAAA}"/>
              </a:ext>
            </a:extLst>
          </p:cNvPr>
          <p:cNvSpPr>
            <a:spLocks noChangeShapeType="1"/>
          </p:cNvSpPr>
          <p:nvPr/>
        </p:nvSpPr>
        <p:spPr bwMode="auto">
          <a:xfrm flipH="1">
            <a:off x="6340284" y="2913790"/>
            <a:ext cx="282575" cy="53816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a:extLst>
              <a:ext uri="{FF2B5EF4-FFF2-40B4-BE49-F238E27FC236}">
                <a16:creationId xmlns:a16="http://schemas.microsoft.com/office/drawing/2014/main" id="{6FF88D1A-B51A-4B9B-8823-1FDE1A16BC4D}"/>
              </a:ext>
            </a:extLst>
          </p:cNvPr>
          <p:cNvSpPr>
            <a:spLocks noChangeShapeType="1"/>
          </p:cNvSpPr>
          <p:nvPr/>
        </p:nvSpPr>
        <p:spPr bwMode="auto">
          <a:xfrm>
            <a:off x="7540434" y="2105752"/>
            <a:ext cx="636588" cy="538163"/>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a:extLst>
              <a:ext uri="{FF2B5EF4-FFF2-40B4-BE49-F238E27FC236}">
                <a16:creationId xmlns:a16="http://schemas.microsoft.com/office/drawing/2014/main" id="{A2353FC4-06B6-487C-BE04-6476D7B9B23E}"/>
              </a:ext>
            </a:extLst>
          </p:cNvPr>
          <p:cNvSpPr>
            <a:spLocks noChangeShapeType="1"/>
          </p:cNvSpPr>
          <p:nvPr/>
        </p:nvSpPr>
        <p:spPr bwMode="auto">
          <a:xfrm flipH="1">
            <a:off x="6833997" y="2105752"/>
            <a:ext cx="565150" cy="538163"/>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2">
            <a:extLst>
              <a:ext uri="{FF2B5EF4-FFF2-40B4-BE49-F238E27FC236}">
                <a16:creationId xmlns:a16="http://schemas.microsoft.com/office/drawing/2014/main" id="{87668441-96AA-4D30-B0BB-6946A017CAE6}"/>
              </a:ext>
            </a:extLst>
          </p:cNvPr>
          <p:cNvSpPr>
            <a:spLocks noChangeArrowheads="1"/>
          </p:cNvSpPr>
          <p:nvPr/>
        </p:nvSpPr>
        <p:spPr bwMode="auto">
          <a:xfrm>
            <a:off x="7257859" y="1769202"/>
            <a:ext cx="495300" cy="4714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4" name="Oval 13">
            <a:extLst>
              <a:ext uri="{FF2B5EF4-FFF2-40B4-BE49-F238E27FC236}">
                <a16:creationId xmlns:a16="http://schemas.microsoft.com/office/drawing/2014/main" id="{FBC60AC7-BBDD-444C-A409-F6B024AD7F1B}"/>
              </a:ext>
            </a:extLst>
          </p:cNvPr>
          <p:cNvSpPr>
            <a:spLocks noChangeArrowheads="1"/>
          </p:cNvSpPr>
          <p:nvPr/>
        </p:nvSpPr>
        <p:spPr bwMode="auto">
          <a:xfrm>
            <a:off x="6057709" y="3317015"/>
            <a:ext cx="493713" cy="471487"/>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Oval 14">
            <a:extLst>
              <a:ext uri="{FF2B5EF4-FFF2-40B4-BE49-F238E27FC236}">
                <a16:creationId xmlns:a16="http://schemas.microsoft.com/office/drawing/2014/main" id="{D96C170B-ABFB-4A6D-AD95-50B360A14354}"/>
              </a:ext>
            </a:extLst>
          </p:cNvPr>
          <p:cNvSpPr>
            <a:spLocks noChangeArrowheads="1"/>
          </p:cNvSpPr>
          <p:nvPr/>
        </p:nvSpPr>
        <p:spPr bwMode="auto">
          <a:xfrm>
            <a:off x="6905434" y="3317015"/>
            <a:ext cx="493713" cy="471487"/>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6" name="Oval 15">
            <a:extLst>
              <a:ext uri="{FF2B5EF4-FFF2-40B4-BE49-F238E27FC236}">
                <a16:creationId xmlns:a16="http://schemas.microsoft.com/office/drawing/2014/main" id="{2A826F8C-109F-4778-9AA5-4BB15EBF3156}"/>
              </a:ext>
            </a:extLst>
          </p:cNvPr>
          <p:cNvSpPr>
            <a:spLocks noChangeArrowheads="1"/>
          </p:cNvSpPr>
          <p:nvPr/>
        </p:nvSpPr>
        <p:spPr bwMode="auto">
          <a:xfrm>
            <a:off x="7611872" y="3317015"/>
            <a:ext cx="493712" cy="471487"/>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Oval 16">
            <a:extLst>
              <a:ext uri="{FF2B5EF4-FFF2-40B4-BE49-F238E27FC236}">
                <a16:creationId xmlns:a16="http://schemas.microsoft.com/office/drawing/2014/main" id="{6670DE2B-1ECD-483F-A6B6-5E032FB6E361}"/>
              </a:ext>
            </a:extLst>
          </p:cNvPr>
          <p:cNvSpPr>
            <a:spLocks noChangeArrowheads="1"/>
          </p:cNvSpPr>
          <p:nvPr/>
        </p:nvSpPr>
        <p:spPr bwMode="auto">
          <a:xfrm>
            <a:off x="8459597" y="3317015"/>
            <a:ext cx="493712" cy="471487"/>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 name="Oval 17">
            <a:extLst>
              <a:ext uri="{FF2B5EF4-FFF2-40B4-BE49-F238E27FC236}">
                <a16:creationId xmlns:a16="http://schemas.microsoft.com/office/drawing/2014/main" id="{27CD141F-B86F-464C-BB65-4B61F4093C88}"/>
              </a:ext>
            </a:extLst>
          </p:cNvPr>
          <p:cNvSpPr>
            <a:spLocks noChangeArrowheads="1"/>
          </p:cNvSpPr>
          <p:nvPr/>
        </p:nvSpPr>
        <p:spPr bwMode="auto">
          <a:xfrm>
            <a:off x="6481572" y="2508977"/>
            <a:ext cx="493712" cy="4714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9" name="Oval 18">
            <a:extLst>
              <a:ext uri="{FF2B5EF4-FFF2-40B4-BE49-F238E27FC236}">
                <a16:creationId xmlns:a16="http://schemas.microsoft.com/office/drawing/2014/main" id="{ABD3E6A8-EDE7-4735-822E-5F94758EE636}"/>
              </a:ext>
            </a:extLst>
          </p:cNvPr>
          <p:cNvSpPr>
            <a:spLocks noChangeArrowheads="1"/>
          </p:cNvSpPr>
          <p:nvPr/>
        </p:nvSpPr>
        <p:spPr bwMode="auto">
          <a:xfrm>
            <a:off x="8035734" y="2508977"/>
            <a:ext cx="493713" cy="4714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0" name="Oval 19">
            <a:extLst>
              <a:ext uri="{FF2B5EF4-FFF2-40B4-BE49-F238E27FC236}">
                <a16:creationId xmlns:a16="http://schemas.microsoft.com/office/drawing/2014/main" id="{37894D45-625B-4180-85F7-FC59808CDD98}"/>
              </a:ext>
            </a:extLst>
          </p:cNvPr>
          <p:cNvSpPr>
            <a:spLocks noChangeArrowheads="1"/>
          </p:cNvSpPr>
          <p:nvPr/>
        </p:nvSpPr>
        <p:spPr bwMode="auto">
          <a:xfrm>
            <a:off x="6481572" y="4125052"/>
            <a:ext cx="493712" cy="4699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Oval 20">
            <a:extLst>
              <a:ext uri="{FF2B5EF4-FFF2-40B4-BE49-F238E27FC236}">
                <a16:creationId xmlns:a16="http://schemas.microsoft.com/office/drawing/2014/main" id="{8C60B2F0-FB27-47C5-B9B9-99219801D5E5}"/>
              </a:ext>
            </a:extLst>
          </p:cNvPr>
          <p:cNvSpPr>
            <a:spLocks noChangeArrowheads="1"/>
          </p:cNvSpPr>
          <p:nvPr/>
        </p:nvSpPr>
        <p:spPr bwMode="auto">
          <a:xfrm>
            <a:off x="7329297" y="4125052"/>
            <a:ext cx="493712" cy="4699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2" name="Oval 21">
            <a:extLst>
              <a:ext uri="{FF2B5EF4-FFF2-40B4-BE49-F238E27FC236}">
                <a16:creationId xmlns:a16="http://schemas.microsoft.com/office/drawing/2014/main" id="{C69F062C-DF3B-47A6-AFDB-23F280946247}"/>
              </a:ext>
            </a:extLst>
          </p:cNvPr>
          <p:cNvSpPr>
            <a:spLocks noChangeArrowheads="1"/>
          </p:cNvSpPr>
          <p:nvPr/>
        </p:nvSpPr>
        <p:spPr bwMode="auto">
          <a:xfrm>
            <a:off x="6905434" y="4864827"/>
            <a:ext cx="493713" cy="4699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 name="Oval 22">
            <a:extLst>
              <a:ext uri="{FF2B5EF4-FFF2-40B4-BE49-F238E27FC236}">
                <a16:creationId xmlns:a16="http://schemas.microsoft.com/office/drawing/2014/main" id="{D7D7083A-DDEF-4EB4-BF6E-8D2B625334A0}"/>
              </a:ext>
            </a:extLst>
          </p:cNvPr>
          <p:cNvSpPr>
            <a:spLocks noChangeArrowheads="1"/>
          </p:cNvSpPr>
          <p:nvPr/>
        </p:nvSpPr>
        <p:spPr bwMode="auto">
          <a:xfrm>
            <a:off x="7753159" y="4864827"/>
            <a:ext cx="493713" cy="4699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 name="Text Box 23">
            <a:extLst>
              <a:ext uri="{FF2B5EF4-FFF2-40B4-BE49-F238E27FC236}">
                <a16:creationId xmlns:a16="http://schemas.microsoft.com/office/drawing/2014/main" id="{AADEB073-8635-4F64-BCA2-E875CFA9D6A9}"/>
              </a:ext>
            </a:extLst>
          </p:cNvPr>
          <p:cNvSpPr txBox="1">
            <a:spLocks noChangeArrowheads="1"/>
          </p:cNvSpPr>
          <p:nvPr/>
        </p:nvSpPr>
        <p:spPr bwMode="auto">
          <a:xfrm>
            <a:off x="7283259" y="1637440"/>
            <a:ext cx="4143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rPr>
              <a:t>-</a:t>
            </a:r>
            <a:endParaRPr kumimoji="1" lang="en-US" altLang="zh-CN" sz="2400" b="1">
              <a:solidFill>
                <a:srgbClr val="FFFF99"/>
              </a:solidFill>
              <a:latin typeface="Times New Roman" pitchFamily="18" charset="0"/>
            </a:endParaRPr>
          </a:p>
        </p:txBody>
      </p:sp>
      <p:sp>
        <p:nvSpPr>
          <p:cNvPr id="25" name="Text Box 24">
            <a:extLst>
              <a:ext uri="{FF2B5EF4-FFF2-40B4-BE49-F238E27FC236}">
                <a16:creationId xmlns:a16="http://schemas.microsoft.com/office/drawing/2014/main" id="{FBEBCACD-F296-4B9A-84DA-12B47B3462CB}"/>
              </a:ext>
            </a:extLst>
          </p:cNvPr>
          <p:cNvSpPr txBox="1">
            <a:spLocks noChangeArrowheads="1"/>
          </p:cNvSpPr>
          <p:nvPr/>
        </p:nvSpPr>
        <p:spPr bwMode="auto">
          <a:xfrm>
            <a:off x="7354697" y="4020277"/>
            <a:ext cx="41433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rPr>
              <a:t>-</a:t>
            </a:r>
            <a:endParaRPr kumimoji="1" lang="en-US" altLang="zh-CN" sz="2400" b="1">
              <a:solidFill>
                <a:srgbClr val="FFFF99"/>
              </a:solidFill>
              <a:latin typeface="Times New Roman" pitchFamily="18" charset="0"/>
            </a:endParaRPr>
          </a:p>
        </p:txBody>
      </p:sp>
      <p:sp>
        <p:nvSpPr>
          <p:cNvPr id="26" name="Text Box 25">
            <a:extLst>
              <a:ext uri="{FF2B5EF4-FFF2-40B4-BE49-F238E27FC236}">
                <a16:creationId xmlns:a16="http://schemas.microsoft.com/office/drawing/2014/main" id="{72ED598F-BBAE-4CD7-9994-9715F5945F2F}"/>
              </a:ext>
            </a:extLst>
          </p:cNvPr>
          <p:cNvSpPr txBox="1">
            <a:spLocks noChangeArrowheads="1"/>
          </p:cNvSpPr>
          <p:nvPr/>
        </p:nvSpPr>
        <p:spPr bwMode="auto">
          <a:xfrm>
            <a:off x="8073834" y="2435952"/>
            <a:ext cx="3889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200" b="1">
                <a:solidFill>
                  <a:srgbClr val="FFFF99"/>
                </a:solidFill>
                <a:effectLst>
                  <a:outerShdw blurRad="38100" dist="38100" dir="2700000" algn="tl">
                    <a:srgbClr val="C0C0C0"/>
                  </a:outerShdw>
                </a:effectLst>
                <a:latin typeface="仿宋_GB2312" pitchFamily="49" charset="-122"/>
                <a:ea typeface="仿宋_GB2312" pitchFamily="49" charset="-122"/>
              </a:rPr>
              <a:t>/</a:t>
            </a:r>
            <a:endParaRPr kumimoji="1" lang="en-US" altLang="zh-CN" sz="2400" b="1">
              <a:solidFill>
                <a:srgbClr val="FFFF99"/>
              </a:solidFill>
              <a:latin typeface="Times New Roman" pitchFamily="18" charset="0"/>
            </a:endParaRPr>
          </a:p>
        </p:txBody>
      </p:sp>
      <p:sp>
        <p:nvSpPr>
          <p:cNvPr id="27" name="Text Box 26">
            <a:extLst>
              <a:ext uri="{FF2B5EF4-FFF2-40B4-BE49-F238E27FC236}">
                <a16:creationId xmlns:a16="http://schemas.microsoft.com/office/drawing/2014/main" id="{1A0A4A4B-4D80-4E05-A5AB-D7A38CB648EB}"/>
              </a:ext>
            </a:extLst>
          </p:cNvPr>
          <p:cNvSpPr txBox="1">
            <a:spLocks noChangeArrowheads="1"/>
          </p:cNvSpPr>
          <p:nvPr/>
        </p:nvSpPr>
        <p:spPr bwMode="auto">
          <a:xfrm>
            <a:off x="6494272" y="2347052"/>
            <a:ext cx="4397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4000" b="1">
                <a:solidFill>
                  <a:srgbClr val="FFFF99"/>
                </a:solidFill>
                <a:effectLst>
                  <a:outerShdw blurRad="38100" dist="38100" dir="2700000" algn="tl">
                    <a:srgbClr val="C0C0C0"/>
                  </a:outerShdw>
                </a:effectLst>
                <a:latin typeface="仿宋_GB2312" pitchFamily="49" charset="-122"/>
                <a:ea typeface="仿宋_GB2312" pitchFamily="49" charset="-122"/>
              </a:rPr>
              <a:t>+</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28" name="Text Box 27">
            <a:extLst>
              <a:ext uri="{FF2B5EF4-FFF2-40B4-BE49-F238E27FC236}">
                <a16:creationId xmlns:a16="http://schemas.microsoft.com/office/drawing/2014/main" id="{AF3AFC5B-FB21-4C4E-828E-2C2AF55900B9}"/>
              </a:ext>
            </a:extLst>
          </p:cNvPr>
          <p:cNvSpPr txBox="1">
            <a:spLocks noChangeArrowheads="1"/>
          </p:cNvSpPr>
          <p:nvPr/>
        </p:nvSpPr>
        <p:spPr bwMode="auto">
          <a:xfrm>
            <a:off x="6918134" y="3153502"/>
            <a:ext cx="439738"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zh-CN" altLang="en-US" sz="4000" b="1">
                <a:solidFill>
                  <a:srgbClr val="FFFF99"/>
                </a:solidFill>
                <a:effectLst>
                  <a:outerShdw blurRad="38100" dist="38100" dir="2700000" algn="tl">
                    <a:srgbClr val="C0C0C0"/>
                  </a:outerShdw>
                </a:effectLst>
                <a:latin typeface="仿宋_GB2312" pitchFamily="49" charset="-122"/>
                <a:ea typeface="仿宋_GB2312" pitchFamily="49" charset="-122"/>
              </a:rPr>
              <a:t>*</a:t>
            </a:r>
            <a:endParaRPr kumimoji="1" lang="zh-CN" altLang="en-US"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29" name="Text Box 28">
            <a:extLst>
              <a:ext uri="{FF2B5EF4-FFF2-40B4-BE49-F238E27FC236}">
                <a16:creationId xmlns:a16="http://schemas.microsoft.com/office/drawing/2014/main" id="{9DAE8D50-4478-4F98-9A54-A3EEA975C89F}"/>
              </a:ext>
            </a:extLst>
          </p:cNvPr>
          <p:cNvSpPr txBox="1">
            <a:spLocks noChangeArrowheads="1"/>
          </p:cNvSpPr>
          <p:nvPr/>
        </p:nvSpPr>
        <p:spPr bwMode="auto">
          <a:xfrm>
            <a:off x="6084697" y="3185252"/>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a</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0" name="Text Box 29">
            <a:extLst>
              <a:ext uri="{FF2B5EF4-FFF2-40B4-BE49-F238E27FC236}">
                <a16:creationId xmlns:a16="http://schemas.microsoft.com/office/drawing/2014/main" id="{E02E6A84-8FD9-41FB-A96C-4036DF76F080}"/>
              </a:ext>
            </a:extLst>
          </p:cNvPr>
          <p:cNvSpPr txBox="1">
            <a:spLocks noChangeArrowheads="1"/>
          </p:cNvSpPr>
          <p:nvPr/>
        </p:nvSpPr>
        <p:spPr bwMode="auto">
          <a:xfrm>
            <a:off x="6537134" y="3991702"/>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b</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1" name="Text Box 30">
            <a:extLst>
              <a:ext uri="{FF2B5EF4-FFF2-40B4-BE49-F238E27FC236}">
                <a16:creationId xmlns:a16="http://schemas.microsoft.com/office/drawing/2014/main" id="{D2DF973C-1B4B-40DB-AF3C-E012B414FE08}"/>
              </a:ext>
            </a:extLst>
          </p:cNvPr>
          <p:cNvSpPr txBox="1">
            <a:spLocks noChangeArrowheads="1"/>
          </p:cNvSpPr>
          <p:nvPr/>
        </p:nvSpPr>
        <p:spPr bwMode="auto">
          <a:xfrm>
            <a:off x="6956234" y="4731477"/>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c</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2" name="Text Box 31">
            <a:extLst>
              <a:ext uri="{FF2B5EF4-FFF2-40B4-BE49-F238E27FC236}">
                <a16:creationId xmlns:a16="http://schemas.microsoft.com/office/drawing/2014/main" id="{4066D15A-C745-487F-8B06-AE677DF17AC4}"/>
              </a:ext>
            </a:extLst>
          </p:cNvPr>
          <p:cNvSpPr txBox="1">
            <a:spLocks noChangeArrowheads="1"/>
          </p:cNvSpPr>
          <p:nvPr/>
        </p:nvSpPr>
        <p:spPr bwMode="auto">
          <a:xfrm>
            <a:off x="7738872" y="4760052"/>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d</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3" name="Text Box 32">
            <a:extLst>
              <a:ext uri="{FF2B5EF4-FFF2-40B4-BE49-F238E27FC236}">
                <a16:creationId xmlns:a16="http://schemas.microsoft.com/office/drawing/2014/main" id="{BC11C44B-3813-42CA-AA64-F9BDAB820FD5}"/>
              </a:ext>
            </a:extLst>
          </p:cNvPr>
          <p:cNvSpPr txBox="1">
            <a:spLocks noChangeArrowheads="1"/>
          </p:cNvSpPr>
          <p:nvPr/>
        </p:nvSpPr>
        <p:spPr bwMode="auto">
          <a:xfrm>
            <a:off x="7662672" y="3185252"/>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e</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4" name="Text Box 33">
            <a:extLst>
              <a:ext uri="{FF2B5EF4-FFF2-40B4-BE49-F238E27FC236}">
                <a16:creationId xmlns:a16="http://schemas.microsoft.com/office/drawing/2014/main" id="{DD9C5BE6-EE6F-46D8-B357-493729615FCB}"/>
              </a:ext>
            </a:extLst>
          </p:cNvPr>
          <p:cNvSpPr txBox="1">
            <a:spLocks noChangeArrowheads="1"/>
          </p:cNvSpPr>
          <p:nvPr/>
        </p:nvSpPr>
        <p:spPr bwMode="auto">
          <a:xfrm>
            <a:off x="8559609" y="321224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r>
              <a:rPr kumimoji="1" lang="en-US" altLang="zh-CN" sz="3600" b="1" i="1">
                <a:solidFill>
                  <a:srgbClr val="FFFF99"/>
                </a:solidFill>
                <a:effectLst>
                  <a:outerShdw blurRad="38100" dist="38100" dir="2700000" algn="tl">
                    <a:srgbClr val="C0C0C0"/>
                  </a:outerShdw>
                </a:effectLst>
                <a:latin typeface="Times New Roman" pitchFamily="18" charset="0"/>
                <a:ea typeface="仿宋_GB2312" pitchFamily="49" charset="-122"/>
              </a:rPr>
              <a:t>f</a:t>
            </a:r>
            <a:endParaRPr kumimoji="1" lang="en-US" altLang="zh-CN" sz="3600" b="1">
              <a:solidFill>
                <a:srgbClr val="FFFF99"/>
              </a:solidFill>
              <a:effectLst>
                <a:outerShdw blurRad="38100" dist="38100" dir="2700000" algn="tl">
                  <a:srgbClr val="C0C0C0"/>
                </a:outerShdw>
              </a:effectLst>
              <a:latin typeface="仿宋_GB2312" pitchFamily="49" charset="-122"/>
              <a:ea typeface="仿宋_GB2312" pitchFamily="49" charset="-122"/>
            </a:endParaRPr>
          </a:p>
        </p:txBody>
      </p:sp>
      <p:sp>
        <p:nvSpPr>
          <p:cNvPr id="35" name="Text Box 34">
            <a:extLst>
              <a:ext uri="{FF2B5EF4-FFF2-40B4-BE49-F238E27FC236}">
                <a16:creationId xmlns:a16="http://schemas.microsoft.com/office/drawing/2014/main" id="{AC1BE27F-55CB-4A39-B7FA-099467CA9C50}"/>
              </a:ext>
            </a:extLst>
          </p:cNvPr>
          <p:cNvSpPr txBox="1">
            <a:spLocks noChangeArrowheads="1"/>
          </p:cNvSpPr>
          <p:nvPr/>
        </p:nvSpPr>
        <p:spPr bwMode="auto">
          <a:xfrm>
            <a:off x="445648" y="1479483"/>
            <a:ext cx="43354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二叉树遍历操作练习</a:t>
            </a:r>
          </a:p>
        </p:txBody>
      </p:sp>
      <p:sp>
        <p:nvSpPr>
          <p:cNvPr id="36" name="Text Box 35">
            <a:extLst>
              <a:ext uri="{FF2B5EF4-FFF2-40B4-BE49-F238E27FC236}">
                <a16:creationId xmlns:a16="http://schemas.microsoft.com/office/drawing/2014/main" id="{BDF0EAE5-D7F8-47CD-87DF-F85723B068E2}"/>
              </a:ext>
            </a:extLst>
          </p:cNvPr>
          <p:cNvSpPr txBox="1">
            <a:spLocks noChangeArrowheads="1"/>
          </p:cNvSpPr>
          <p:nvPr/>
        </p:nvSpPr>
        <p:spPr bwMode="auto">
          <a:xfrm>
            <a:off x="304609" y="2945540"/>
            <a:ext cx="5899150" cy="155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defRPr>
                <a:solidFill>
                  <a:schemeClr val="tx1"/>
                </a:solidFill>
                <a:latin typeface="Arial" charset="0"/>
              </a:defRPr>
            </a:lvl1pPr>
            <a:lvl2pPr marL="1793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lvl="1" eaLnBrk="1" hangingPunct="1">
              <a:spcBef>
                <a:spcPct val="20000"/>
              </a:spcBef>
              <a:defRPr/>
            </a:pPr>
            <a:r>
              <a:rPr kumimoji="1"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先序遍历结果：</a:t>
            </a:r>
            <a:endParaRPr kumimoji="1"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20000"/>
              </a:spcBef>
              <a:defRPr/>
            </a:pPr>
            <a:r>
              <a:rPr kumimoji="1"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中序遍历结果：</a:t>
            </a:r>
            <a:endParaRPr kumimoji="1"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20000"/>
              </a:spcBef>
              <a:defRPr/>
            </a:pPr>
            <a:r>
              <a:rPr kumimoji="1"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后序遍历结果：</a:t>
            </a:r>
            <a:endPar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Rectangle 12">
            <a:extLst>
              <a:ext uri="{FF2B5EF4-FFF2-40B4-BE49-F238E27FC236}">
                <a16:creationId xmlns:a16="http://schemas.microsoft.com/office/drawing/2014/main" id="{89700E62-384B-4850-B5C1-D27FFCBF0621}"/>
              </a:ext>
            </a:extLst>
          </p:cNvPr>
          <p:cNvSpPr>
            <a:spLocks noChangeArrowheads="1"/>
          </p:cNvSpPr>
          <p:nvPr/>
        </p:nvSpPr>
        <p:spPr bwMode="auto">
          <a:xfrm>
            <a:off x="2741422" y="2948715"/>
            <a:ext cx="324008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lvl="1" indent="0" eaLnBrk="1" hangingPunct="1">
              <a:buFont typeface="Wingdings" panose="05000000000000000000" pitchFamily="2" charset="2"/>
              <a:buNone/>
              <a:defRPr/>
            </a:pP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 * b - c d / e f</a:t>
            </a:r>
          </a:p>
        </p:txBody>
      </p:sp>
      <p:sp>
        <p:nvSpPr>
          <p:cNvPr id="38" name="Rectangle 12">
            <a:extLst>
              <a:ext uri="{FF2B5EF4-FFF2-40B4-BE49-F238E27FC236}">
                <a16:creationId xmlns:a16="http://schemas.microsoft.com/office/drawing/2014/main" id="{33AF303B-CD63-4F40-913E-61364532C5EB}"/>
              </a:ext>
            </a:extLst>
          </p:cNvPr>
          <p:cNvSpPr>
            <a:spLocks noChangeArrowheads="1"/>
          </p:cNvSpPr>
          <p:nvPr/>
        </p:nvSpPr>
        <p:spPr bwMode="auto">
          <a:xfrm>
            <a:off x="2741422" y="3471002"/>
            <a:ext cx="324008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lvl="1" indent="0" eaLnBrk="1" hangingPunct="1">
              <a:buFont typeface="Wingdings" panose="05000000000000000000" pitchFamily="2" charset="2"/>
              <a:buNone/>
              <a:defRPr/>
            </a:pP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 + b * c - d - e / f</a:t>
            </a:r>
          </a:p>
        </p:txBody>
      </p:sp>
      <p:sp>
        <p:nvSpPr>
          <p:cNvPr id="39" name="Rectangle 12">
            <a:extLst>
              <a:ext uri="{FF2B5EF4-FFF2-40B4-BE49-F238E27FC236}">
                <a16:creationId xmlns:a16="http://schemas.microsoft.com/office/drawing/2014/main" id="{951A2E8C-E235-4EC0-BD69-D1E7DC345237}"/>
              </a:ext>
            </a:extLst>
          </p:cNvPr>
          <p:cNvSpPr>
            <a:spLocks noChangeArrowheads="1"/>
          </p:cNvSpPr>
          <p:nvPr/>
        </p:nvSpPr>
        <p:spPr bwMode="auto">
          <a:xfrm>
            <a:off x="2754122" y="3977415"/>
            <a:ext cx="324008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lvl="1" indent="0" eaLnBrk="1" hangingPunct="1">
              <a:buFont typeface="Wingdings" panose="05000000000000000000" pitchFamily="2" charset="2"/>
              <a:buNone/>
              <a:defRPr/>
            </a:pP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 b c d - * + e f / -</a:t>
            </a:r>
          </a:p>
        </p:txBody>
      </p:sp>
    </p:spTree>
    <p:extLst>
      <p:ext uri="{BB962C8B-B14F-4D97-AF65-F5344CB8AC3E}">
        <p14:creationId xmlns:p14="http://schemas.microsoft.com/office/powerpoint/2010/main" val="2869574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层次遍历</a:t>
            </a:r>
            <a:endParaRPr lang="zh-CN" altLang="en-US" sz="2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 Box 2" descr="水滴">
            <a:extLst>
              <a:ext uri="{FF2B5EF4-FFF2-40B4-BE49-F238E27FC236}">
                <a16:creationId xmlns:a16="http://schemas.microsoft.com/office/drawing/2014/main" id="{A9CC2506-0E4B-457B-A4B8-79E748408A3B}"/>
              </a:ext>
            </a:extLst>
          </p:cNvPr>
          <p:cNvSpPr txBox="1">
            <a:spLocks noChangeArrowheads="1"/>
          </p:cNvSpPr>
          <p:nvPr/>
        </p:nvSpPr>
        <p:spPr bwMode="auto">
          <a:xfrm>
            <a:off x="597694" y="1737518"/>
            <a:ext cx="4495800" cy="338296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spcBef>
                <a:spcPct val="50000"/>
              </a:spcBef>
              <a:defRPr/>
            </a:pPr>
            <a:r>
              <a:rPr lang="zh-CN" altLang="en-US" sz="2800" b="1"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层次遍历的概念</a:t>
            </a:r>
          </a:p>
          <a:p>
            <a:pPr algn="just">
              <a:lnSpc>
                <a:spcPct val="120000"/>
              </a:lnSpc>
              <a:spcBef>
                <a:spcPct val="50000"/>
              </a:spcBef>
              <a:defRPr/>
            </a:pP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二叉树的层次遍历是指从二叉树的第一层（即根结点）开始，</a:t>
            </a:r>
            <a:r>
              <a:rPr lang="zh-CN" altLang="en-US" sz="28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从上至下</a:t>
            </a: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逐层遍历，在同一层中，则按</a:t>
            </a:r>
            <a:r>
              <a:rPr lang="zh-CN" altLang="en-US" sz="28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从左到右</a:t>
            </a: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的顺序对结点逐个访问。 </a:t>
            </a:r>
          </a:p>
        </p:txBody>
      </p:sp>
      <p:sp>
        <p:nvSpPr>
          <p:cNvPr id="8" name="Text Box 4">
            <a:extLst>
              <a:ext uri="{FF2B5EF4-FFF2-40B4-BE49-F238E27FC236}">
                <a16:creationId xmlns:a16="http://schemas.microsoft.com/office/drawing/2014/main" id="{CFE6DF03-02DB-4F66-9722-0A792B5C41ED}"/>
              </a:ext>
            </a:extLst>
          </p:cNvPr>
          <p:cNvSpPr txBox="1">
            <a:spLocks noChangeArrowheads="1"/>
          </p:cNvSpPr>
          <p:nvPr/>
        </p:nvSpPr>
        <p:spPr bwMode="auto">
          <a:xfrm>
            <a:off x="1315244" y="5541168"/>
            <a:ext cx="5116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defRPr/>
            </a:pP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层序遍历序列：</a:t>
            </a:r>
            <a:r>
              <a:rPr lang="en-US" altLang="zh-CN" sz="2800" b="1" i="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 B C D E F G</a:t>
            </a:r>
          </a:p>
        </p:txBody>
      </p:sp>
      <p:grpSp>
        <p:nvGrpSpPr>
          <p:cNvPr id="9" name="Group 5">
            <a:extLst>
              <a:ext uri="{FF2B5EF4-FFF2-40B4-BE49-F238E27FC236}">
                <a16:creationId xmlns:a16="http://schemas.microsoft.com/office/drawing/2014/main" id="{A4F7AD21-0D22-447A-A3A7-26C865295E81}"/>
              </a:ext>
            </a:extLst>
          </p:cNvPr>
          <p:cNvGrpSpPr>
            <a:grpSpLocks/>
          </p:cNvGrpSpPr>
          <p:nvPr/>
        </p:nvGrpSpPr>
        <p:grpSpPr bwMode="auto">
          <a:xfrm>
            <a:off x="5715794" y="1764506"/>
            <a:ext cx="3106737" cy="3475037"/>
            <a:chOff x="3487" y="1271"/>
            <a:chExt cx="1957" cy="2189"/>
          </a:xfrm>
        </p:grpSpPr>
        <p:sp>
          <p:nvSpPr>
            <p:cNvPr id="10" name="Line 6">
              <a:extLst>
                <a:ext uri="{FF2B5EF4-FFF2-40B4-BE49-F238E27FC236}">
                  <a16:creationId xmlns:a16="http://schemas.microsoft.com/office/drawing/2014/main" id="{2132903F-66B4-4498-AA9F-10AC9673809F}"/>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7">
              <a:extLst>
                <a:ext uri="{FF2B5EF4-FFF2-40B4-BE49-F238E27FC236}">
                  <a16:creationId xmlns:a16="http://schemas.microsoft.com/office/drawing/2014/main" id="{ACB61BC2-3CC1-42CE-BCAC-2E32F736A3F0}"/>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8">
              <a:extLst>
                <a:ext uri="{FF2B5EF4-FFF2-40B4-BE49-F238E27FC236}">
                  <a16:creationId xmlns:a16="http://schemas.microsoft.com/office/drawing/2014/main" id="{B4EAA2EC-67B8-48DE-8366-2D8E7F2C113D}"/>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9">
              <a:extLst>
                <a:ext uri="{FF2B5EF4-FFF2-40B4-BE49-F238E27FC236}">
                  <a16:creationId xmlns:a16="http://schemas.microsoft.com/office/drawing/2014/main" id="{4618E377-014A-4EA1-978E-0EC3D2F02FB6}"/>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a:extLst>
                <a:ext uri="{FF2B5EF4-FFF2-40B4-BE49-F238E27FC236}">
                  <a16:creationId xmlns:a16="http://schemas.microsoft.com/office/drawing/2014/main" id="{95FB139A-FAAB-4266-88F3-758BF9434239}"/>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a:extLst>
                <a:ext uri="{FF2B5EF4-FFF2-40B4-BE49-F238E27FC236}">
                  <a16:creationId xmlns:a16="http://schemas.microsoft.com/office/drawing/2014/main" id="{3383B334-A91C-4AC9-822C-CF87E8F2520A}"/>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Oval 12">
              <a:extLst>
                <a:ext uri="{FF2B5EF4-FFF2-40B4-BE49-F238E27FC236}">
                  <a16:creationId xmlns:a16="http://schemas.microsoft.com/office/drawing/2014/main" id="{5A776626-F31D-47A6-BC25-CDA2BA13316D}"/>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Text Box 13">
              <a:extLst>
                <a:ext uri="{FF2B5EF4-FFF2-40B4-BE49-F238E27FC236}">
                  <a16:creationId xmlns:a16="http://schemas.microsoft.com/office/drawing/2014/main" id="{124D82F2-9F81-4D06-B6D6-971C124ECBDB}"/>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p>
          </p:txBody>
        </p:sp>
        <p:sp>
          <p:nvSpPr>
            <p:cNvPr id="18" name="Oval 14">
              <a:extLst>
                <a:ext uri="{FF2B5EF4-FFF2-40B4-BE49-F238E27FC236}">
                  <a16:creationId xmlns:a16="http://schemas.microsoft.com/office/drawing/2014/main" id="{3C42A4FF-7FB5-4859-8EA2-D7FCAAF3D5CD}"/>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 name="Text Box 15">
              <a:extLst>
                <a:ext uri="{FF2B5EF4-FFF2-40B4-BE49-F238E27FC236}">
                  <a16:creationId xmlns:a16="http://schemas.microsoft.com/office/drawing/2014/main" id="{0671AE75-1727-4F96-B5F4-6B151E65EC3A}"/>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p>
          </p:txBody>
        </p:sp>
        <p:sp>
          <p:nvSpPr>
            <p:cNvPr id="20" name="Oval 16">
              <a:extLst>
                <a:ext uri="{FF2B5EF4-FFF2-40B4-BE49-F238E27FC236}">
                  <a16:creationId xmlns:a16="http://schemas.microsoft.com/office/drawing/2014/main" id="{40EC82D1-E1FD-459E-A687-4C131A0B342D}"/>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Text Box 17">
              <a:extLst>
                <a:ext uri="{FF2B5EF4-FFF2-40B4-BE49-F238E27FC236}">
                  <a16:creationId xmlns:a16="http://schemas.microsoft.com/office/drawing/2014/main" id="{A470CBCE-D4FC-49BF-9558-098F999F761A}"/>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p>
          </p:txBody>
        </p:sp>
        <p:sp>
          <p:nvSpPr>
            <p:cNvPr id="22" name="Oval 18">
              <a:extLst>
                <a:ext uri="{FF2B5EF4-FFF2-40B4-BE49-F238E27FC236}">
                  <a16:creationId xmlns:a16="http://schemas.microsoft.com/office/drawing/2014/main" id="{6284C3C6-206F-46E2-94C9-F2D4B23A6A32}"/>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 name="Text Box 19">
              <a:extLst>
                <a:ext uri="{FF2B5EF4-FFF2-40B4-BE49-F238E27FC236}">
                  <a16:creationId xmlns:a16="http://schemas.microsoft.com/office/drawing/2014/main" id="{41C875DB-F6ED-4436-96BA-C19FC2658F4C}"/>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p>
          </p:txBody>
        </p:sp>
        <p:sp>
          <p:nvSpPr>
            <p:cNvPr id="24" name="Oval 20">
              <a:extLst>
                <a:ext uri="{FF2B5EF4-FFF2-40B4-BE49-F238E27FC236}">
                  <a16:creationId xmlns:a16="http://schemas.microsoft.com/office/drawing/2014/main" id="{3E7BB7D0-4B44-4C5D-B121-1A05102C7053}"/>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 name="Text Box 21">
              <a:extLst>
                <a:ext uri="{FF2B5EF4-FFF2-40B4-BE49-F238E27FC236}">
                  <a16:creationId xmlns:a16="http://schemas.microsoft.com/office/drawing/2014/main" id="{8896E361-A8CE-4A02-8A72-46CE274AAD57}"/>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E</a:t>
              </a:r>
            </a:p>
          </p:txBody>
        </p:sp>
        <p:sp>
          <p:nvSpPr>
            <p:cNvPr id="26" name="Oval 22">
              <a:extLst>
                <a:ext uri="{FF2B5EF4-FFF2-40B4-BE49-F238E27FC236}">
                  <a16:creationId xmlns:a16="http://schemas.microsoft.com/office/drawing/2014/main" id="{1D3A3078-07C9-4028-9A7D-F154742EE5A2}"/>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 name="Text Box 23">
              <a:extLst>
                <a:ext uri="{FF2B5EF4-FFF2-40B4-BE49-F238E27FC236}">
                  <a16:creationId xmlns:a16="http://schemas.microsoft.com/office/drawing/2014/main" id="{6946CD2F-9015-4B54-B3C4-1ED7E385944B}"/>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F</a:t>
              </a:r>
            </a:p>
          </p:txBody>
        </p:sp>
        <p:sp>
          <p:nvSpPr>
            <p:cNvPr id="28" name="Oval 24">
              <a:extLst>
                <a:ext uri="{FF2B5EF4-FFF2-40B4-BE49-F238E27FC236}">
                  <a16:creationId xmlns:a16="http://schemas.microsoft.com/office/drawing/2014/main" id="{313AA86E-F669-4213-A172-293D0CCD89F8}"/>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 name="Text Box 25">
              <a:extLst>
                <a:ext uri="{FF2B5EF4-FFF2-40B4-BE49-F238E27FC236}">
                  <a16:creationId xmlns:a16="http://schemas.microsoft.com/office/drawing/2014/main" id="{7D665BBD-F080-4F0E-AC8A-BF0DD6FB5CC2}"/>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G</a:t>
              </a:r>
            </a:p>
          </p:txBody>
        </p:sp>
      </p:grpSp>
    </p:spTree>
    <p:extLst>
      <p:ext uri="{BB962C8B-B14F-4D97-AF65-F5344CB8AC3E}">
        <p14:creationId xmlns:p14="http://schemas.microsoft.com/office/powerpoint/2010/main" val="68741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层次遍历</a:t>
            </a:r>
            <a:endParaRPr lang="zh-CN" altLang="en-US" sz="2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Group 4">
            <a:extLst>
              <a:ext uri="{FF2B5EF4-FFF2-40B4-BE49-F238E27FC236}">
                <a16:creationId xmlns:a16="http://schemas.microsoft.com/office/drawing/2014/main" id="{292FFB5E-2BC8-47B4-998F-EDE5976C38B0}"/>
              </a:ext>
            </a:extLst>
          </p:cNvPr>
          <p:cNvGrpSpPr>
            <a:grpSpLocks/>
          </p:cNvGrpSpPr>
          <p:nvPr/>
        </p:nvGrpSpPr>
        <p:grpSpPr bwMode="auto">
          <a:xfrm>
            <a:off x="657225" y="2095500"/>
            <a:ext cx="3106738" cy="3475038"/>
            <a:chOff x="3487" y="1271"/>
            <a:chExt cx="1957" cy="2189"/>
          </a:xfrm>
        </p:grpSpPr>
        <p:sp>
          <p:nvSpPr>
            <p:cNvPr id="32" name="Line 5">
              <a:extLst>
                <a:ext uri="{FF2B5EF4-FFF2-40B4-BE49-F238E27FC236}">
                  <a16:creationId xmlns:a16="http://schemas.microsoft.com/office/drawing/2014/main" id="{6C83AA5B-9D53-4D43-ADEC-A9AEFC39F0B6}"/>
                </a:ext>
              </a:extLst>
            </p:cNvPr>
            <p:cNvSpPr>
              <a:spLocks noChangeShapeType="1"/>
            </p:cNvSpPr>
            <p:nvPr/>
          </p:nvSpPr>
          <p:spPr bwMode="auto">
            <a:xfrm flipH="1">
              <a:off x="4058" y="1508"/>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6">
              <a:extLst>
                <a:ext uri="{FF2B5EF4-FFF2-40B4-BE49-F238E27FC236}">
                  <a16:creationId xmlns:a16="http://schemas.microsoft.com/office/drawing/2014/main" id="{FD2A183E-4F67-4A68-A2A9-CA646253A1E0}"/>
                </a:ext>
              </a:extLst>
            </p:cNvPr>
            <p:cNvSpPr>
              <a:spLocks noChangeShapeType="1"/>
            </p:cNvSpPr>
            <p:nvPr/>
          </p:nvSpPr>
          <p:spPr bwMode="auto">
            <a:xfrm>
              <a:off x="4615" y="1527"/>
              <a:ext cx="322"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7">
              <a:extLst>
                <a:ext uri="{FF2B5EF4-FFF2-40B4-BE49-F238E27FC236}">
                  <a16:creationId xmlns:a16="http://schemas.microsoft.com/office/drawing/2014/main" id="{8987998E-FF92-4C21-83F6-44E38956D940}"/>
                </a:ext>
              </a:extLst>
            </p:cNvPr>
            <p:cNvSpPr>
              <a:spLocks noChangeShapeType="1"/>
            </p:cNvSpPr>
            <p:nvPr/>
          </p:nvSpPr>
          <p:spPr bwMode="auto">
            <a:xfrm flipH="1">
              <a:off x="3666" y="2082"/>
              <a:ext cx="215"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8">
              <a:extLst>
                <a:ext uri="{FF2B5EF4-FFF2-40B4-BE49-F238E27FC236}">
                  <a16:creationId xmlns:a16="http://schemas.microsoft.com/office/drawing/2014/main" id="{3B6B91DD-8AE7-444B-89F3-C0046860A73D}"/>
                </a:ext>
              </a:extLst>
            </p:cNvPr>
            <p:cNvSpPr>
              <a:spLocks noChangeShapeType="1"/>
            </p:cNvSpPr>
            <p:nvPr/>
          </p:nvSpPr>
          <p:spPr bwMode="auto">
            <a:xfrm>
              <a:off x="3675" y="2724"/>
              <a:ext cx="250" cy="3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9">
              <a:extLst>
                <a:ext uri="{FF2B5EF4-FFF2-40B4-BE49-F238E27FC236}">
                  <a16:creationId xmlns:a16="http://schemas.microsoft.com/office/drawing/2014/main" id="{36318055-89C2-4306-BAAA-3CA6A6FF0455}"/>
                </a:ext>
              </a:extLst>
            </p:cNvPr>
            <p:cNvSpPr>
              <a:spLocks noChangeShapeType="1"/>
            </p:cNvSpPr>
            <p:nvPr/>
          </p:nvSpPr>
          <p:spPr bwMode="auto">
            <a:xfrm flipH="1">
              <a:off x="4747" y="2127"/>
              <a:ext cx="161" cy="3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10">
              <a:extLst>
                <a:ext uri="{FF2B5EF4-FFF2-40B4-BE49-F238E27FC236}">
                  <a16:creationId xmlns:a16="http://schemas.microsoft.com/office/drawing/2014/main" id="{CA3DA6FE-6EF5-44F7-9703-C77D03CD13A3}"/>
                </a:ext>
              </a:extLst>
            </p:cNvPr>
            <p:cNvSpPr>
              <a:spLocks noChangeShapeType="1"/>
            </p:cNvSpPr>
            <p:nvPr/>
          </p:nvSpPr>
          <p:spPr bwMode="auto">
            <a:xfrm>
              <a:off x="5089" y="2127"/>
              <a:ext cx="167"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Oval 11">
              <a:extLst>
                <a:ext uri="{FF2B5EF4-FFF2-40B4-BE49-F238E27FC236}">
                  <a16:creationId xmlns:a16="http://schemas.microsoft.com/office/drawing/2014/main" id="{BE4C5B8F-AD9B-4D4D-B477-8CE69952F0FF}"/>
                </a:ext>
              </a:extLst>
            </p:cNvPr>
            <p:cNvSpPr>
              <a:spLocks noChangeArrowheads="1"/>
            </p:cNvSpPr>
            <p:nvPr/>
          </p:nvSpPr>
          <p:spPr bwMode="auto">
            <a:xfrm>
              <a:off x="4358" y="1296"/>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 name="Text Box 12">
              <a:extLst>
                <a:ext uri="{FF2B5EF4-FFF2-40B4-BE49-F238E27FC236}">
                  <a16:creationId xmlns:a16="http://schemas.microsoft.com/office/drawing/2014/main" id="{BDD337A2-F9E3-45DA-BF0A-E3CBA722118D}"/>
                </a:ext>
              </a:extLst>
            </p:cNvPr>
            <p:cNvSpPr txBox="1">
              <a:spLocks noChangeArrowheads="1"/>
            </p:cNvSpPr>
            <p:nvPr/>
          </p:nvSpPr>
          <p:spPr bwMode="auto">
            <a:xfrm>
              <a:off x="4390" y="1271"/>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p>
          </p:txBody>
        </p:sp>
        <p:sp>
          <p:nvSpPr>
            <p:cNvPr id="40" name="Oval 13">
              <a:extLst>
                <a:ext uri="{FF2B5EF4-FFF2-40B4-BE49-F238E27FC236}">
                  <a16:creationId xmlns:a16="http://schemas.microsoft.com/office/drawing/2014/main" id="{4BA19ED7-2E01-4B5F-BAB8-F92EB3B66C93}"/>
                </a:ext>
              </a:extLst>
            </p:cNvPr>
            <p:cNvSpPr>
              <a:spLocks noChangeArrowheads="1"/>
            </p:cNvSpPr>
            <p:nvPr/>
          </p:nvSpPr>
          <p:spPr bwMode="auto">
            <a:xfrm>
              <a:off x="3810" y="181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 name="Text Box 14">
              <a:extLst>
                <a:ext uri="{FF2B5EF4-FFF2-40B4-BE49-F238E27FC236}">
                  <a16:creationId xmlns:a16="http://schemas.microsoft.com/office/drawing/2014/main" id="{EAE293F2-C969-4C2E-9662-D35FE1587B3E}"/>
                </a:ext>
              </a:extLst>
            </p:cNvPr>
            <p:cNvSpPr txBox="1">
              <a:spLocks noChangeArrowheads="1"/>
            </p:cNvSpPr>
            <p:nvPr/>
          </p:nvSpPr>
          <p:spPr bwMode="auto">
            <a:xfrm>
              <a:off x="3842" y="179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p>
          </p:txBody>
        </p:sp>
        <p:sp>
          <p:nvSpPr>
            <p:cNvPr id="42" name="Oval 15">
              <a:extLst>
                <a:ext uri="{FF2B5EF4-FFF2-40B4-BE49-F238E27FC236}">
                  <a16:creationId xmlns:a16="http://schemas.microsoft.com/office/drawing/2014/main" id="{3D3D5DA1-EBDD-4C07-9167-4007C8120F1C}"/>
                </a:ext>
              </a:extLst>
            </p:cNvPr>
            <p:cNvSpPr>
              <a:spLocks noChangeArrowheads="1"/>
            </p:cNvSpPr>
            <p:nvPr/>
          </p:nvSpPr>
          <p:spPr bwMode="auto">
            <a:xfrm>
              <a:off x="4850" y="185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3" name="Text Box 16">
              <a:extLst>
                <a:ext uri="{FF2B5EF4-FFF2-40B4-BE49-F238E27FC236}">
                  <a16:creationId xmlns:a16="http://schemas.microsoft.com/office/drawing/2014/main" id="{D4E2F48C-65F6-4A5F-A48D-08A9590EA810}"/>
                </a:ext>
              </a:extLst>
            </p:cNvPr>
            <p:cNvSpPr txBox="1">
              <a:spLocks noChangeArrowheads="1"/>
            </p:cNvSpPr>
            <p:nvPr/>
          </p:nvSpPr>
          <p:spPr bwMode="auto">
            <a:xfrm>
              <a:off x="4882" y="1830"/>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p>
          </p:txBody>
        </p:sp>
        <p:sp>
          <p:nvSpPr>
            <p:cNvPr id="44" name="Oval 17">
              <a:extLst>
                <a:ext uri="{FF2B5EF4-FFF2-40B4-BE49-F238E27FC236}">
                  <a16:creationId xmlns:a16="http://schemas.microsoft.com/office/drawing/2014/main" id="{76FEDFCF-8020-4B38-80D0-72DE56226AE0}"/>
                </a:ext>
              </a:extLst>
            </p:cNvPr>
            <p:cNvSpPr>
              <a:spLocks noChangeArrowheads="1"/>
            </p:cNvSpPr>
            <p:nvPr/>
          </p:nvSpPr>
          <p:spPr bwMode="auto">
            <a:xfrm>
              <a:off x="3487" y="2430"/>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 name="Text Box 18">
              <a:extLst>
                <a:ext uri="{FF2B5EF4-FFF2-40B4-BE49-F238E27FC236}">
                  <a16:creationId xmlns:a16="http://schemas.microsoft.com/office/drawing/2014/main" id="{277607DA-ECCA-4322-A184-20859385F7CE}"/>
                </a:ext>
              </a:extLst>
            </p:cNvPr>
            <p:cNvSpPr txBox="1">
              <a:spLocks noChangeArrowheads="1"/>
            </p:cNvSpPr>
            <p:nvPr/>
          </p:nvSpPr>
          <p:spPr bwMode="auto">
            <a:xfrm>
              <a:off x="3519" y="241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p>
          </p:txBody>
        </p:sp>
        <p:sp>
          <p:nvSpPr>
            <p:cNvPr id="46" name="Oval 19">
              <a:extLst>
                <a:ext uri="{FF2B5EF4-FFF2-40B4-BE49-F238E27FC236}">
                  <a16:creationId xmlns:a16="http://schemas.microsoft.com/office/drawing/2014/main" id="{F3474479-E5E9-4644-B8E5-7F6EECBBDA31}"/>
                </a:ext>
              </a:extLst>
            </p:cNvPr>
            <p:cNvSpPr>
              <a:spLocks noChangeArrowheads="1"/>
            </p:cNvSpPr>
            <p:nvPr/>
          </p:nvSpPr>
          <p:spPr bwMode="auto">
            <a:xfrm>
              <a:off x="4601" y="2477"/>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 name="Text Box 20">
              <a:extLst>
                <a:ext uri="{FF2B5EF4-FFF2-40B4-BE49-F238E27FC236}">
                  <a16:creationId xmlns:a16="http://schemas.microsoft.com/office/drawing/2014/main" id="{70B17BDF-9028-424E-B970-D4B83FECAFD6}"/>
                </a:ext>
              </a:extLst>
            </p:cNvPr>
            <p:cNvSpPr txBox="1">
              <a:spLocks noChangeArrowheads="1"/>
            </p:cNvSpPr>
            <p:nvPr/>
          </p:nvSpPr>
          <p:spPr bwMode="auto">
            <a:xfrm>
              <a:off x="4633" y="2452"/>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E</a:t>
              </a:r>
            </a:p>
          </p:txBody>
        </p:sp>
        <p:sp>
          <p:nvSpPr>
            <p:cNvPr id="48" name="Oval 21">
              <a:extLst>
                <a:ext uri="{FF2B5EF4-FFF2-40B4-BE49-F238E27FC236}">
                  <a16:creationId xmlns:a16="http://schemas.microsoft.com/office/drawing/2014/main" id="{8DD3E334-B4E1-4382-8779-0E136B60C5C2}"/>
                </a:ext>
              </a:extLst>
            </p:cNvPr>
            <p:cNvSpPr>
              <a:spLocks noChangeArrowheads="1"/>
            </p:cNvSpPr>
            <p:nvPr/>
          </p:nvSpPr>
          <p:spPr bwMode="auto">
            <a:xfrm>
              <a:off x="5149" y="2504"/>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 name="Text Box 22">
              <a:extLst>
                <a:ext uri="{FF2B5EF4-FFF2-40B4-BE49-F238E27FC236}">
                  <a16:creationId xmlns:a16="http://schemas.microsoft.com/office/drawing/2014/main" id="{A447487E-7706-47CD-BBD4-AFF090160CA6}"/>
                </a:ext>
              </a:extLst>
            </p:cNvPr>
            <p:cNvSpPr txBox="1">
              <a:spLocks noChangeArrowheads="1"/>
            </p:cNvSpPr>
            <p:nvPr/>
          </p:nvSpPr>
          <p:spPr bwMode="auto">
            <a:xfrm>
              <a:off x="5181" y="2479"/>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F</a:t>
              </a:r>
            </a:p>
          </p:txBody>
        </p:sp>
        <p:sp>
          <p:nvSpPr>
            <p:cNvPr id="50" name="Oval 23">
              <a:extLst>
                <a:ext uri="{FF2B5EF4-FFF2-40B4-BE49-F238E27FC236}">
                  <a16:creationId xmlns:a16="http://schemas.microsoft.com/office/drawing/2014/main" id="{8C3CC2AF-AD1E-451E-A9E1-A5021F70BDF3}"/>
                </a:ext>
              </a:extLst>
            </p:cNvPr>
            <p:cNvSpPr>
              <a:spLocks noChangeArrowheads="1"/>
            </p:cNvSpPr>
            <p:nvPr/>
          </p:nvSpPr>
          <p:spPr bwMode="auto">
            <a:xfrm>
              <a:off x="3830" y="309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1" name="Text Box 24">
              <a:extLst>
                <a:ext uri="{FF2B5EF4-FFF2-40B4-BE49-F238E27FC236}">
                  <a16:creationId xmlns:a16="http://schemas.microsoft.com/office/drawing/2014/main" id="{53753963-6C42-424D-83D6-BBB10275D79D}"/>
                </a:ext>
              </a:extLst>
            </p:cNvPr>
            <p:cNvSpPr txBox="1">
              <a:spLocks noChangeArrowheads="1"/>
            </p:cNvSpPr>
            <p:nvPr/>
          </p:nvSpPr>
          <p:spPr bwMode="auto">
            <a:xfrm>
              <a:off x="3862" y="3074"/>
              <a:ext cx="25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6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G</a:t>
              </a:r>
            </a:p>
          </p:txBody>
        </p:sp>
      </p:grpSp>
      <p:sp>
        <p:nvSpPr>
          <p:cNvPr id="52" name="Text Box 25">
            <a:extLst>
              <a:ext uri="{FF2B5EF4-FFF2-40B4-BE49-F238E27FC236}">
                <a16:creationId xmlns:a16="http://schemas.microsoft.com/office/drawing/2014/main" id="{63C27EF0-1AAC-42B2-BA25-8B5E478683F3}"/>
              </a:ext>
            </a:extLst>
          </p:cNvPr>
          <p:cNvSpPr txBox="1">
            <a:spLocks noChangeArrowheads="1"/>
          </p:cNvSpPr>
          <p:nvPr/>
        </p:nvSpPr>
        <p:spPr bwMode="auto">
          <a:xfrm>
            <a:off x="4170363" y="2803525"/>
            <a:ext cx="4079875" cy="6413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endParaRPr lang="zh-CN" altLang="en-US" sz="3600">
              <a:solidFill>
                <a:srgbClr val="000066"/>
              </a:solidFill>
              <a:latin typeface="Arial" panose="020B0604020202020204" pitchFamily="34" charset="0"/>
              <a:ea typeface="华文行楷" panose="02010800040101010101" pitchFamily="2" charset="-122"/>
            </a:endParaRPr>
          </a:p>
        </p:txBody>
      </p:sp>
      <p:sp>
        <p:nvSpPr>
          <p:cNvPr id="53" name="Line 26">
            <a:extLst>
              <a:ext uri="{FF2B5EF4-FFF2-40B4-BE49-F238E27FC236}">
                <a16:creationId xmlns:a16="http://schemas.microsoft.com/office/drawing/2014/main" id="{6606EFD0-8D8E-46AA-8067-B6E5F31CE18D}"/>
              </a:ext>
            </a:extLst>
          </p:cNvPr>
          <p:cNvSpPr>
            <a:spLocks noChangeShapeType="1"/>
          </p:cNvSpPr>
          <p:nvPr/>
        </p:nvSpPr>
        <p:spPr bwMode="auto">
          <a:xfrm flipV="1">
            <a:off x="4170363" y="2787650"/>
            <a:ext cx="40767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4" name="Line 27">
            <a:extLst>
              <a:ext uri="{FF2B5EF4-FFF2-40B4-BE49-F238E27FC236}">
                <a16:creationId xmlns:a16="http://schemas.microsoft.com/office/drawing/2014/main" id="{27A6D403-55D2-4788-BB38-70C859CAC0EC}"/>
              </a:ext>
            </a:extLst>
          </p:cNvPr>
          <p:cNvSpPr>
            <a:spLocks noChangeShapeType="1"/>
          </p:cNvSpPr>
          <p:nvPr/>
        </p:nvSpPr>
        <p:spPr bwMode="auto">
          <a:xfrm flipV="1">
            <a:off x="4170363" y="3443288"/>
            <a:ext cx="4076700" cy="15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5" name="Text Box 28">
            <a:extLst>
              <a:ext uri="{FF2B5EF4-FFF2-40B4-BE49-F238E27FC236}">
                <a16:creationId xmlns:a16="http://schemas.microsoft.com/office/drawing/2014/main" id="{C1F12CF2-91CD-44D5-A814-FD697425B8C1}"/>
              </a:ext>
            </a:extLst>
          </p:cNvPr>
          <p:cNvSpPr txBox="1">
            <a:spLocks noChangeArrowheads="1"/>
          </p:cNvSpPr>
          <p:nvPr/>
        </p:nvSpPr>
        <p:spPr bwMode="auto">
          <a:xfrm>
            <a:off x="4162425" y="4321175"/>
            <a:ext cx="4513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遍历序列：</a:t>
            </a:r>
          </a:p>
        </p:txBody>
      </p:sp>
      <p:sp>
        <p:nvSpPr>
          <p:cNvPr id="56" name="Text Box 29">
            <a:extLst>
              <a:ext uri="{FF2B5EF4-FFF2-40B4-BE49-F238E27FC236}">
                <a16:creationId xmlns:a16="http://schemas.microsoft.com/office/drawing/2014/main" id="{4E9B0ED2-1015-4578-9567-817D888CB98C}"/>
              </a:ext>
            </a:extLst>
          </p:cNvPr>
          <p:cNvSpPr txBox="1">
            <a:spLocks noChangeArrowheads="1"/>
          </p:cNvSpPr>
          <p:nvPr/>
        </p:nvSpPr>
        <p:spPr bwMode="auto">
          <a:xfrm>
            <a:off x="4271963" y="2860675"/>
            <a:ext cx="471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A</a:t>
            </a:r>
          </a:p>
        </p:txBody>
      </p:sp>
      <p:sp>
        <p:nvSpPr>
          <p:cNvPr id="57" name="Text Box 30">
            <a:extLst>
              <a:ext uri="{FF2B5EF4-FFF2-40B4-BE49-F238E27FC236}">
                <a16:creationId xmlns:a16="http://schemas.microsoft.com/office/drawing/2014/main" id="{A8987BA7-4C6C-4345-97CD-130FA730FDA1}"/>
              </a:ext>
            </a:extLst>
          </p:cNvPr>
          <p:cNvSpPr txBox="1">
            <a:spLocks noChangeArrowheads="1"/>
          </p:cNvSpPr>
          <p:nvPr/>
        </p:nvSpPr>
        <p:spPr bwMode="auto">
          <a:xfrm>
            <a:off x="5930900" y="4364038"/>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a:t>
            </a:r>
          </a:p>
        </p:txBody>
      </p:sp>
      <p:sp>
        <p:nvSpPr>
          <p:cNvPr id="58" name="Text Box 31">
            <a:extLst>
              <a:ext uri="{FF2B5EF4-FFF2-40B4-BE49-F238E27FC236}">
                <a16:creationId xmlns:a16="http://schemas.microsoft.com/office/drawing/2014/main" id="{C97EED31-EC6F-4ACC-9597-F1C766E28735}"/>
              </a:ext>
            </a:extLst>
          </p:cNvPr>
          <p:cNvSpPr txBox="1">
            <a:spLocks noChangeArrowheads="1"/>
          </p:cNvSpPr>
          <p:nvPr/>
        </p:nvSpPr>
        <p:spPr bwMode="auto">
          <a:xfrm>
            <a:off x="4757738" y="2876550"/>
            <a:ext cx="471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B</a:t>
            </a:r>
          </a:p>
        </p:txBody>
      </p:sp>
      <p:sp>
        <p:nvSpPr>
          <p:cNvPr id="59" name="Text Box 32">
            <a:extLst>
              <a:ext uri="{FF2B5EF4-FFF2-40B4-BE49-F238E27FC236}">
                <a16:creationId xmlns:a16="http://schemas.microsoft.com/office/drawing/2014/main" id="{92A136CB-2F2F-4474-9EFA-5C41A3985D78}"/>
              </a:ext>
            </a:extLst>
          </p:cNvPr>
          <p:cNvSpPr txBox="1">
            <a:spLocks noChangeArrowheads="1"/>
          </p:cNvSpPr>
          <p:nvPr/>
        </p:nvSpPr>
        <p:spPr bwMode="auto">
          <a:xfrm>
            <a:off x="5272088" y="2876550"/>
            <a:ext cx="471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C</a:t>
            </a:r>
          </a:p>
        </p:txBody>
      </p:sp>
      <p:sp>
        <p:nvSpPr>
          <p:cNvPr id="60" name="Text Box 33">
            <a:extLst>
              <a:ext uri="{FF2B5EF4-FFF2-40B4-BE49-F238E27FC236}">
                <a16:creationId xmlns:a16="http://schemas.microsoft.com/office/drawing/2014/main" id="{3F2D5EDE-76F3-4AB9-B939-04873649892C}"/>
              </a:ext>
            </a:extLst>
          </p:cNvPr>
          <p:cNvSpPr txBox="1">
            <a:spLocks noChangeArrowheads="1"/>
          </p:cNvSpPr>
          <p:nvPr/>
        </p:nvSpPr>
        <p:spPr bwMode="auto">
          <a:xfrm>
            <a:off x="6343650" y="4365625"/>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B</a:t>
            </a:r>
          </a:p>
        </p:txBody>
      </p:sp>
      <p:sp>
        <p:nvSpPr>
          <p:cNvPr id="61" name="Text Box 34">
            <a:extLst>
              <a:ext uri="{FF2B5EF4-FFF2-40B4-BE49-F238E27FC236}">
                <a16:creationId xmlns:a16="http://schemas.microsoft.com/office/drawing/2014/main" id="{C661D439-7B9A-41E9-9B84-8B117860C141}"/>
              </a:ext>
            </a:extLst>
          </p:cNvPr>
          <p:cNvSpPr txBox="1">
            <a:spLocks noChangeArrowheads="1"/>
          </p:cNvSpPr>
          <p:nvPr/>
        </p:nvSpPr>
        <p:spPr bwMode="auto">
          <a:xfrm>
            <a:off x="5772150" y="2878138"/>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D</a:t>
            </a:r>
          </a:p>
        </p:txBody>
      </p:sp>
      <p:sp>
        <p:nvSpPr>
          <p:cNvPr id="62" name="Text Box 35">
            <a:extLst>
              <a:ext uri="{FF2B5EF4-FFF2-40B4-BE49-F238E27FC236}">
                <a16:creationId xmlns:a16="http://schemas.microsoft.com/office/drawing/2014/main" id="{274FBAC8-D917-4D8B-8C4C-AB008BEC747F}"/>
              </a:ext>
            </a:extLst>
          </p:cNvPr>
          <p:cNvSpPr txBox="1">
            <a:spLocks noChangeArrowheads="1"/>
          </p:cNvSpPr>
          <p:nvPr/>
        </p:nvSpPr>
        <p:spPr bwMode="auto">
          <a:xfrm>
            <a:off x="6715125" y="4365625"/>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C</a:t>
            </a:r>
          </a:p>
        </p:txBody>
      </p:sp>
      <p:sp>
        <p:nvSpPr>
          <p:cNvPr id="63" name="Text Box 36">
            <a:extLst>
              <a:ext uri="{FF2B5EF4-FFF2-40B4-BE49-F238E27FC236}">
                <a16:creationId xmlns:a16="http://schemas.microsoft.com/office/drawing/2014/main" id="{A1A78B17-943B-4767-B43C-123D999E0330}"/>
              </a:ext>
            </a:extLst>
          </p:cNvPr>
          <p:cNvSpPr txBox="1">
            <a:spLocks noChangeArrowheads="1"/>
          </p:cNvSpPr>
          <p:nvPr/>
        </p:nvSpPr>
        <p:spPr bwMode="auto">
          <a:xfrm>
            <a:off x="6272213" y="2878138"/>
            <a:ext cx="471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E</a:t>
            </a:r>
          </a:p>
        </p:txBody>
      </p:sp>
      <p:sp>
        <p:nvSpPr>
          <p:cNvPr id="64" name="Text Box 37">
            <a:extLst>
              <a:ext uri="{FF2B5EF4-FFF2-40B4-BE49-F238E27FC236}">
                <a16:creationId xmlns:a16="http://schemas.microsoft.com/office/drawing/2014/main" id="{8B733DE1-7BAF-48A9-A951-4CB1B109DAE2}"/>
              </a:ext>
            </a:extLst>
          </p:cNvPr>
          <p:cNvSpPr txBox="1">
            <a:spLocks noChangeArrowheads="1"/>
          </p:cNvSpPr>
          <p:nvPr/>
        </p:nvSpPr>
        <p:spPr bwMode="auto">
          <a:xfrm>
            <a:off x="6750050" y="2878138"/>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F</a:t>
            </a:r>
          </a:p>
        </p:txBody>
      </p:sp>
      <p:sp>
        <p:nvSpPr>
          <p:cNvPr id="65" name="Text Box 38">
            <a:extLst>
              <a:ext uri="{FF2B5EF4-FFF2-40B4-BE49-F238E27FC236}">
                <a16:creationId xmlns:a16="http://schemas.microsoft.com/office/drawing/2014/main" id="{0BC47E70-2FA4-4F6C-BBE5-FC2C849C9618}"/>
              </a:ext>
            </a:extLst>
          </p:cNvPr>
          <p:cNvSpPr txBox="1">
            <a:spLocks noChangeArrowheads="1"/>
          </p:cNvSpPr>
          <p:nvPr/>
        </p:nvSpPr>
        <p:spPr bwMode="auto">
          <a:xfrm>
            <a:off x="7239000" y="2879725"/>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000066"/>
                </a:solidFill>
                <a:latin typeface="Times New Roman" panose="02020603050405020304" pitchFamily="18" charset="0"/>
              </a:rPr>
              <a:t>G</a:t>
            </a:r>
          </a:p>
        </p:txBody>
      </p:sp>
      <p:sp>
        <p:nvSpPr>
          <p:cNvPr id="66" name="Text Box 39">
            <a:extLst>
              <a:ext uri="{FF2B5EF4-FFF2-40B4-BE49-F238E27FC236}">
                <a16:creationId xmlns:a16="http://schemas.microsoft.com/office/drawing/2014/main" id="{7BCE3972-E804-4EA1-8991-15B0BE9CDD19}"/>
              </a:ext>
            </a:extLst>
          </p:cNvPr>
          <p:cNvSpPr txBox="1">
            <a:spLocks noChangeArrowheads="1"/>
          </p:cNvSpPr>
          <p:nvPr/>
        </p:nvSpPr>
        <p:spPr bwMode="auto">
          <a:xfrm>
            <a:off x="7161213" y="4379913"/>
            <a:ext cx="471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D</a:t>
            </a:r>
          </a:p>
        </p:txBody>
      </p:sp>
      <p:sp>
        <p:nvSpPr>
          <p:cNvPr id="67" name="Text Box 40">
            <a:extLst>
              <a:ext uri="{FF2B5EF4-FFF2-40B4-BE49-F238E27FC236}">
                <a16:creationId xmlns:a16="http://schemas.microsoft.com/office/drawing/2014/main" id="{406D1218-E2C9-4E26-B17B-E0B7543949D4}"/>
              </a:ext>
            </a:extLst>
          </p:cNvPr>
          <p:cNvSpPr txBox="1">
            <a:spLocks noChangeArrowheads="1"/>
          </p:cNvSpPr>
          <p:nvPr/>
        </p:nvSpPr>
        <p:spPr bwMode="auto">
          <a:xfrm>
            <a:off x="7648575" y="4379913"/>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E</a:t>
            </a:r>
          </a:p>
        </p:txBody>
      </p:sp>
      <p:sp>
        <p:nvSpPr>
          <p:cNvPr id="68" name="Text Box 41">
            <a:extLst>
              <a:ext uri="{FF2B5EF4-FFF2-40B4-BE49-F238E27FC236}">
                <a16:creationId xmlns:a16="http://schemas.microsoft.com/office/drawing/2014/main" id="{0465B355-FAFB-43A8-AC45-AD3A4E0B7D62}"/>
              </a:ext>
            </a:extLst>
          </p:cNvPr>
          <p:cNvSpPr txBox="1">
            <a:spLocks noChangeArrowheads="1"/>
          </p:cNvSpPr>
          <p:nvPr/>
        </p:nvSpPr>
        <p:spPr bwMode="auto">
          <a:xfrm>
            <a:off x="8075613" y="4379913"/>
            <a:ext cx="471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F</a:t>
            </a:r>
          </a:p>
        </p:txBody>
      </p:sp>
      <p:sp>
        <p:nvSpPr>
          <p:cNvPr id="69" name="Text Box 42">
            <a:extLst>
              <a:ext uri="{FF2B5EF4-FFF2-40B4-BE49-F238E27FC236}">
                <a16:creationId xmlns:a16="http://schemas.microsoft.com/office/drawing/2014/main" id="{BB451DF4-ECCC-43C5-BBBD-2F32AB46E8DC}"/>
              </a:ext>
            </a:extLst>
          </p:cNvPr>
          <p:cNvSpPr txBox="1">
            <a:spLocks noChangeArrowheads="1"/>
          </p:cNvSpPr>
          <p:nvPr/>
        </p:nvSpPr>
        <p:spPr bwMode="auto">
          <a:xfrm>
            <a:off x="8443913" y="4365625"/>
            <a:ext cx="471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G</a:t>
            </a:r>
          </a:p>
        </p:txBody>
      </p:sp>
    </p:spTree>
    <p:extLst>
      <p:ext uri="{BB962C8B-B14F-4D97-AF65-F5344CB8AC3E}">
        <p14:creationId xmlns:p14="http://schemas.microsoft.com/office/powerpoint/2010/main" val="114398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56"/>
                                        </p:tgtEl>
                                        <p:attrNameLst>
                                          <p:attrName>ppt_x</p:attrName>
                                        </p:attrNameLst>
                                      </p:cBhvr>
                                      <p:tavLst>
                                        <p:tav tm="0">
                                          <p:val>
                                            <p:strVal val="ppt_x"/>
                                          </p:val>
                                        </p:tav>
                                        <p:tav tm="100000">
                                          <p:val>
                                            <p:strVal val="0-ppt_w/2"/>
                                          </p:val>
                                        </p:tav>
                                      </p:tavLst>
                                    </p:anim>
                                    <p:anim calcmode="lin" valueType="num">
                                      <p:cBhvr additive="base">
                                        <p:cTn id="13" dur="500"/>
                                        <p:tgtEl>
                                          <p:spTgt spid="56"/>
                                        </p:tgtEl>
                                        <p:attrNameLst>
                                          <p:attrName>ppt_y</p:attrName>
                                        </p:attrNameLst>
                                      </p:cBhvr>
                                      <p:tavLst>
                                        <p:tav tm="0">
                                          <p:val>
                                            <p:strVal val="ppt_y"/>
                                          </p:val>
                                        </p:tav>
                                        <p:tav tm="100000">
                                          <p:val>
                                            <p:strVal val="ppt_y"/>
                                          </p:val>
                                        </p:tav>
                                      </p:tavLst>
                                    </p:anim>
                                    <p:set>
                                      <p:cBhvr>
                                        <p:cTn id="14" dur="1" fill="hold">
                                          <p:stCondLst>
                                            <p:cond delay="499"/>
                                          </p:stCondLst>
                                        </p:cTn>
                                        <p:tgtEl>
                                          <p:spTgt spid="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1+#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1+#ppt_w/2"/>
                                          </p:val>
                                        </p:tav>
                                        <p:tav tm="100000">
                                          <p:val>
                                            <p:strVal val="#ppt_x"/>
                                          </p:val>
                                        </p:tav>
                                      </p:tavLst>
                                    </p:anim>
                                    <p:anim calcmode="lin" valueType="num">
                                      <p:cBhvr additive="base">
                                        <p:cTn id="3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grpId="1" nodeType="clickEffect">
                                  <p:stCondLst>
                                    <p:cond delay="0"/>
                                  </p:stCondLst>
                                  <p:childTnLst>
                                    <p:anim calcmode="lin" valueType="num">
                                      <p:cBhvr additive="base">
                                        <p:cTn id="34" dur="500"/>
                                        <p:tgtEl>
                                          <p:spTgt spid="58"/>
                                        </p:tgtEl>
                                        <p:attrNameLst>
                                          <p:attrName>ppt_x</p:attrName>
                                        </p:attrNameLst>
                                      </p:cBhvr>
                                      <p:tavLst>
                                        <p:tav tm="0">
                                          <p:val>
                                            <p:strVal val="ppt_x"/>
                                          </p:val>
                                        </p:tav>
                                        <p:tav tm="100000">
                                          <p:val>
                                            <p:strVal val="0-ppt_w/2"/>
                                          </p:val>
                                        </p:tav>
                                      </p:tavLst>
                                    </p:anim>
                                    <p:anim calcmode="lin" valueType="num">
                                      <p:cBhvr additive="base">
                                        <p:cTn id="35" dur="500"/>
                                        <p:tgtEl>
                                          <p:spTgt spid="58"/>
                                        </p:tgtEl>
                                        <p:attrNameLst>
                                          <p:attrName>ppt_y</p:attrName>
                                        </p:attrNameLst>
                                      </p:cBhvr>
                                      <p:tavLst>
                                        <p:tav tm="0">
                                          <p:val>
                                            <p:strVal val="ppt_y"/>
                                          </p:val>
                                        </p:tav>
                                        <p:tav tm="100000">
                                          <p:val>
                                            <p:strVal val="ppt_y"/>
                                          </p:val>
                                        </p:tav>
                                      </p:tavLst>
                                    </p:anim>
                                    <p:set>
                                      <p:cBhvr>
                                        <p:cTn id="36" dur="1" fill="hold">
                                          <p:stCondLst>
                                            <p:cond delay="499"/>
                                          </p:stCondLst>
                                        </p:cTn>
                                        <p:tgtEl>
                                          <p:spTgt spid="5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additive="base">
                                        <p:cTn id="45" dur="500" fill="hold"/>
                                        <p:tgtEl>
                                          <p:spTgt spid="61"/>
                                        </p:tgtEl>
                                        <p:attrNameLst>
                                          <p:attrName>ppt_x</p:attrName>
                                        </p:attrNameLst>
                                      </p:cBhvr>
                                      <p:tavLst>
                                        <p:tav tm="0">
                                          <p:val>
                                            <p:strVal val="1+#ppt_w/2"/>
                                          </p:val>
                                        </p:tav>
                                        <p:tav tm="100000">
                                          <p:val>
                                            <p:strVal val="#ppt_x"/>
                                          </p:val>
                                        </p:tav>
                                      </p:tavLst>
                                    </p:anim>
                                    <p:anim calcmode="lin" valueType="num">
                                      <p:cBhvr additive="base">
                                        <p:cTn id="46"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xit" presetSubtype="8" fill="hold" grpId="1" nodeType="clickEffect">
                                  <p:stCondLst>
                                    <p:cond delay="0"/>
                                  </p:stCondLst>
                                  <p:childTnLst>
                                    <p:anim calcmode="lin" valueType="num">
                                      <p:cBhvr additive="base">
                                        <p:cTn id="50" dur="500"/>
                                        <p:tgtEl>
                                          <p:spTgt spid="59"/>
                                        </p:tgtEl>
                                        <p:attrNameLst>
                                          <p:attrName>ppt_x</p:attrName>
                                        </p:attrNameLst>
                                      </p:cBhvr>
                                      <p:tavLst>
                                        <p:tav tm="0">
                                          <p:val>
                                            <p:strVal val="ppt_x"/>
                                          </p:val>
                                        </p:tav>
                                        <p:tav tm="100000">
                                          <p:val>
                                            <p:strVal val="0-ppt_w/2"/>
                                          </p:val>
                                        </p:tav>
                                      </p:tavLst>
                                    </p:anim>
                                    <p:anim calcmode="lin" valueType="num">
                                      <p:cBhvr additive="base">
                                        <p:cTn id="51" dur="500"/>
                                        <p:tgtEl>
                                          <p:spTgt spid="59"/>
                                        </p:tgtEl>
                                        <p:attrNameLst>
                                          <p:attrName>ppt_y</p:attrName>
                                        </p:attrNameLst>
                                      </p:cBhvr>
                                      <p:tavLst>
                                        <p:tav tm="0">
                                          <p:val>
                                            <p:strVal val="ppt_y"/>
                                          </p:val>
                                        </p:tav>
                                        <p:tav tm="100000">
                                          <p:val>
                                            <p:strVal val="ppt_y"/>
                                          </p:val>
                                        </p:tav>
                                      </p:tavLst>
                                    </p:anim>
                                    <p:set>
                                      <p:cBhvr>
                                        <p:cTn id="52" dur="1" fill="hold">
                                          <p:stCondLst>
                                            <p:cond delay="499"/>
                                          </p:stCondLst>
                                        </p:cTn>
                                        <p:tgtEl>
                                          <p:spTgt spid="5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1+#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fill="hold"/>
                                        <p:tgtEl>
                                          <p:spTgt spid="64"/>
                                        </p:tgtEl>
                                        <p:attrNameLst>
                                          <p:attrName>ppt_x</p:attrName>
                                        </p:attrNameLst>
                                      </p:cBhvr>
                                      <p:tavLst>
                                        <p:tav tm="0">
                                          <p:val>
                                            <p:strVal val="1+#ppt_w/2"/>
                                          </p:val>
                                        </p:tav>
                                        <p:tav tm="100000">
                                          <p:val>
                                            <p:strVal val="#ppt_x"/>
                                          </p:val>
                                        </p:tav>
                                      </p:tavLst>
                                    </p:anim>
                                    <p:anim calcmode="lin" valueType="num">
                                      <p:cBhvr additive="base">
                                        <p:cTn id="68"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8" fill="hold" grpId="1" nodeType="clickEffect">
                                  <p:stCondLst>
                                    <p:cond delay="0"/>
                                  </p:stCondLst>
                                  <p:childTnLst>
                                    <p:anim calcmode="lin" valueType="num">
                                      <p:cBhvr additive="base">
                                        <p:cTn id="72" dur="500"/>
                                        <p:tgtEl>
                                          <p:spTgt spid="61"/>
                                        </p:tgtEl>
                                        <p:attrNameLst>
                                          <p:attrName>ppt_x</p:attrName>
                                        </p:attrNameLst>
                                      </p:cBhvr>
                                      <p:tavLst>
                                        <p:tav tm="0">
                                          <p:val>
                                            <p:strVal val="ppt_x"/>
                                          </p:val>
                                        </p:tav>
                                        <p:tav tm="100000">
                                          <p:val>
                                            <p:strVal val="0-ppt_w/2"/>
                                          </p:val>
                                        </p:tav>
                                      </p:tavLst>
                                    </p:anim>
                                    <p:anim calcmode="lin" valueType="num">
                                      <p:cBhvr additive="base">
                                        <p:cTn id="73" dur="500"/>
                                        <p:tgtEl>
                                          <p:spTgt spid="61"/>
                                        </p:tgtEl>
                                        <p:attrNameLst>
                                          <p:attrName>ppt_y</p:attrName>
                                        </p:attrNameLst>
                                      </p:cBhvr>
                                      <p:tavLst>
                                        <p:tav tm="0">
                                          <p:val>
                                            <p:strVal val="ppt_y"/>
                                          </p:val>
                                        </p:tav>
                                        <p:tav tm="100000">
                                          <p:val>
                                            <p:strVal val="ppt_y"/>
                                          </p:val>
                                        </p:tav>
                                      </p:tavLst>
                                    </p:anim>
                                    <p:set>
                                      <p:cBhvr>
                                        <p:cTn id="74" dur="1" fill="hold">
                                          <p:stCondLst>
                                            <p:cond delay="499"/>
                                          </p:stCondLst>
                                        </p:cTn>
                                        <p:tgtEl>
                                          <p:spTgt spid="6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1+#ppt_w/2"/>
                                          </p:val>
                                        </p:tav>
                                        <p:tav tm="100000">
                                          <p:val>
                                            <p:strVal val="#ppt_x"/>
                                          </p:val>
                                        </p:tav>
                                      </p:tavLst>
                                    </p:anim>
                                    <p:anim calcmode="lin" valueType="num">
                                      <p:cBhvr additive="base">
                                        <p:cTn id="84"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8" fill="hold" grpId="1" nodeType="clickEffect">
                                  <p:stCondLst>
                                    <p:cond delay="0"/>
                                  </p:stCondLst>
                                  <p:childTnLst>
                                    <p:anim calcmode="lin" valueType="num">
                                      <p:cBhvr additive="base">
                                        <p:cTn id="88" dur="500"/>
                                        <p:tgtEl>
                                          <p:spTgt spid="63"/>
                                        </p:tgtEl>
                                        <p:attrNameLst>
                                          <p:attrName>ppt_x</p:attrName>
                                        </p:attrNameLst>
                                      </p:cBhvr>
                                      <p:tavLst>
                                        <p:tav tm="0">
                                          <p:val>
                                            <p:strVal val="ppt_x"/>
                                          </p:val>
                                        </p:tav>
                                        <p:tav tm="100000">
                                          <p:val>
                                            <p:strVal val="0-ppt_w/2"/>
                                          </p:val>
                                        </p:tav>
                                      </p:tavLst>
                                    </p:anim>
                                    <p:anim calcmode="lin" valueType="num">
                                      <p:cBhvr additive="base">
                                        <p:cTn id="89" dur="500"/>
                                        <p:tgtEl>
                                          <p:spTgt spid="63"/>
                                        </p:tgtEl>
                                        <p:attrNameLst>
                                          <p:attrName>ppt_y</p:attrName>
                                        </p:attrNameLst>
                                      </p:cBhvr>
                                      <p:tavLst>
                                        <p:tav tm="0">
                                          <p:val>
                                            <p:strVal val="ppt_y"/>
                                          </p:val>
                                        </p:tav>
                                        <p:tav tm="100000">
                                          <p:val>
                                            <p:strVal val="ppt_y"/>
                                          </p:val>
                                        </p:tav>
                                      </p:tavLst>
                                    </p:anim>
                                    <p:set>
                                      <p:cBhvr>
                                        <p:cTn id="90" dur="1" fill="hold">
                                          <p:stCondLst>
                                            <p:cond delay="499"/>
                                          </p:stCondLst>
                                        </p:cTn>
                                        <p:tgtEl>
                                          <p:spTgt spid="6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grpId="1" nodeType="clickEffect">
                                  <p:stCondLst>
                                    <p:cond delay="0"/>
                                  </p:stCondLst>
                                  <p:childTnLst>
                                    <p:anim calcmode="lin" valueType="num">
                                      <p:cBhvr additive="base">
                                        <p:cTn id="98" dur="500"/>
                                        <p:tgtEl>
                                          <p:spTgt spid="64"/>
                                        </p:tgtEl>
                                        <p:attrNameLst>
                                          <p:attrName>ppt_x</p:attrName>
                                        </p:attrNameLst>
                                      </p:cBhvr>
                                      <p:tavLst>
                                        <p:tav tm="0">
                                          <p:val>
                                            <p:strVal val="ppt_x"/>
                                          </p:val>
                                        </p:tav>
                                        <p:tav tm="100000">
                                          <p:val>
                                            <p:strVal val="0-ppt_w/2"/>
                                          </p:val>
                                        </p:tav>
                                      </p:tavLst>
                                    </p:anim>
                                    <p:anim calcmode="lin" valueType="num">
                                      <p:cBhvr additive="base">
                                        <p:cTn id="99" dur="500"/>
                                        <p:tgtEl>
                                          <p:spTgt spid="64"/>
                                        </p:tgtEl>
                                        <p:attrNameLst>
                                          <p:attrName>ppt_y</p:attrName>
                                        </p:attrNameLst>
                                      </p:cBhvr>
                                      <p:tavLst>
                                        <p:tav tm="0">
                                          <p:val>
                                            <p:strVal val="ppt_y"/>
                                          </p:val>
                                        </p:tav>
                                        <p:tav tm="100000">
                                          <p:val>
                                            <p:strVal val="ppt_y"/>
                                          </p:val>
                                        </p:tav>
                                      </p:tavLst>
                                    </p:anim>
                                    <p:set>
                                      <p:cBhvr>
                                        <p:cTn id="100" dur="1" fill="hold">
                                          <p:stCondLst>
                                            <p:cond delay="499"/>
                                          </p:stCondLst>
                                        </p:cTn>
                                        <p:tgtEl>
                                          <p:spTgt spid="6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grpId="1" nodeType="clickEffect">
                                  <p:stCondLst>
                                    <p:cond delay="0"/>
                                  </p:stCondLst>
                                  <p:childTnLst>
                                    <p:anim calcmode="lin" valueType="num">
                                      <p:cBhvr additive="base">
                                        <p:cTn id="108" dur="500"/>
                                        <p:tgtEl>
                                          <p:spTgt spid="65"/>
                                        </p:tgtEl>
                                        <p:attrNameLst>
                                          <p:attrName>ppt_x</p:attrName>
                                        </p:attrNameLst>
                                      </p:cBhvr>
                                      <p:tavLst>
                                        <p:tav tm="0">
                                          <p:val>
                                            <p:strVal val="ppt_x"/>
                                          </p:val>
                                        </p:tav>
                                        <p:tav tm="100000">
                                          <p:val>
                                            <p:strVal val="0-ppt_w/2"/>
                                          </p:val>
                                        </p:tav>
                                      </p:tavLst>
                                    </p:anim>
                                    <p:anim calcmode="lin" valueType="num">
                                      <p:cBhvr additive="base">
                                        <p:cTn id="109" dur="500"/>
                                        <p:tgtEl>
                                          <p:spTgt spid="65"/>
                                        </p:tgtEl>
                                        <p:attrNameLst>
                                          <p:attrName>ppt_y</p:attrName>
                                        </p:attrNameLst>
                                      </p:cBhvr>
                                      <p:tavLst>
                                        <p:tav tm="0">
                                          <p:val>
                                            <p:strVal val="ppt_y"/>
                                          </p:val>
                                        </p:tav>
                                        <p:tav tm="100000">
                                          <p:val>
                                            <p:strVal val="ppt_y"/>
                                          </p:val>
                                        </p:tav>
                                      </p:tavLst>
                                    </p:anim>
                                    <p:set>
                                      <p:cBhvr>
                                        <p:cTn id="110" dur="1" fill="hold">
                                          <p:stCondLst>
                                            <p:cond delay="499"/>
                                          </p:stCondLst>
                                        </p:cTn>
                                        <p:tgtEl>
                                          <p:spTgt spid="6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7" grpId="0"/>
      <p:bldP spid="58" grpId="0"/>
      <p:bldP spid="58" grpId="1"/>
      <p:bldP spid="59" grpId="0"/>
      <p:bldP spid="59" grpId="1"/>
      <p:bldP spid="60" grpId="0"/>
      <p:bldP spid="61" grpId="0"/>
      <p:bldP spid="61" grpId="1"/>
      <p:bldP spid="62" grpId="0"/>
      <p:bldP spid="63" grpId="0"/>
      <p:bldP spid="63" grpId="1"/>
      <p:bldP spid="64" grpId="0"/>
      <p:bldP spid="64" grpId="1"/>
      <p:bldP spid="65" grpId="0"/>
      <p:bldP spid="65" grpId="1"/>
      <p:bldP spid="66" grpId="0"/>
      <p:bldP spid="67" grpId="0"/>
      <p:bldP spid="68" grpId="0"/>
      <p:bldP spid="6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层次遍历</a:t>
            </a:r>
            <a:endParaRPr lang="zh-CN" altLang="en-US" sz="2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 Box 3">
            <a:extLst>
              <a:ext uri="{FF2B5EF4-FFF2-40B4-BE49-F238E27FC236}">
                <a16:creationId xmlns:a16="http://schemas.microsoft.com/office/drawing/2014/main" id="{9A853A05-6112-47E7-8A11-EE5AA1C5D9DE}"/>
              </a:ext>
            </a:extLst>
          </p:cNvPr>
          <p:cNvSpPr txBox="1">
            <a:spLocks noChangeArrowheads="1"/>
          </p:cNvSpPr>
          <p:nvPr/>
        </p:nvSpPr>
        <p:spPr bwMode="auto">
          <a:xfrm>
            <a:off x="632667" y="2028883"/>
            <a:ext cx="8305800" cy="315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lnSpc>
                <a:spcPct val="120000"/>
              </a:lnSpc>
              <a:buFontTx/>
              <a:buAutoNum type="arabicPeriod"/>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队列</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Q</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初始化；</a:t>
            </a:r>
          </a:p>
          <a:p>
            <a:pPr>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 如果二叉树非空，将根指针入队；</a:t>
            </a:r>
          </a:p>
          <a:p>
            <a:pPr algn="just">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  循环直到队列</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Q</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为空</a:t>
            </a:r>
          </a:p>
          <a:p>
            <a:pPr algn="just">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3.1 </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队列</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Q</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的队头元素出队；</a:t>
            </a:r>
          </a:p>
          <a:p>
            <a:pPr algn="just">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3.2 访问结点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的数据域；</a:t>
            </a:r>
          </a:p>
          <a:p>
            <a:pPr algn="just">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3.3 若结点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存在左孩子，则将左孩子指针入队；</a:t>
            </a:r>
          </a:p>
          <a:p>
            <a:pPr algn="just">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3.4 若结点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存在右孩子，则将右孩子指针入队；</a:t>
            </a:r>
          </a:p>
        </p:txBody>
      </p:sp>
    </p:spTree>
    <p:extLst>
      <p:ext uri="{BB962C8B-B14F-4D97-AF65-F5344CB8AC3E}">
        <p14:creationId xmlns:p14="http://schemas.microsoft.com/office/powerpoint/2010/main" val="114655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层次遍历</a:t>
            </a:r>
            <a:endParaRPr lang="zh-CN" altLang="en-US" sz="2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 Box 2">
            <a:extLst>
              <a:ext uri="{FF2B5EF4-FFF2-40B4-BE49-F238E27FC236}">
                <a16:creationId xmlns:a16="http://schemas.microsoft.com/office/drawing/2014/main" id="{4C361691-A73C-4DC7-BE3B-91C241F962ED}"/>
              </a:ext>
            </a:extLst>
          </p:cNvPr>
          <p:cNvSpPr txBox="1">
            <a:spLocks noChangeArrowheads="1"/>
          </p:cNvSpPr>
          <p:nvPr/>
        </p:nvSpPr>
        <p:spPr bwMode="auto">
          <a:xfrm>
            <a:off x="2384846" y="1187452"/>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非递归算法</a:t>
            </a:r>
          </a:p>
        </p:txBody>
      </p:sp>
      <p:sp>
        <p:nvSpPr>
          <p:cNvPr id="5" name="Text Box 3">
            <a:extLst>
              <a:ext uri="{FF2B5EF4-FFF2-40B4-BE49-F238E27FC236}">
                <a16:creationId xmlns:a16="http://schemas.microsoft.com/office/drawing/2014/main" id="{5D95B0FB-F2F2-46E1-B41B-35CB896E6035}"/>
              </a:ext>
            </a:extLst>
          </p:cNvPr>
          <p:cNvSpPr txBox="1">
            <a:spLocks noChangeArrowheads="1"/>
          </p:cNvSpPr>
          <p:nvPr/>
        </p:nvSpPr>
        <p:spPr bwMode="auto">
          <a:xfrm>
            <a:off x="611188" y="1838325"/>
            <a:ext cx="8242300"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0066"/>
                </a:solidFill>
                <a:effectLst>
                  <a:outerShdw blurRad="38100" dist="38100" dir="2700000" algn="tl">
                    <a:srgbClr val="000000">
                      <a:alpha val="43137"/>
                    </a:srgbClr>
                  </a:outerShdw>
                </a:effectLst>
              </a:rPr>
              <a:t>template &lt;class T&gt;</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void </a:t>
            </a:r>
            <a:r>
              <a:rPr lang="en-US" altLang="zh-CN" sz="2000" b="1" dirty="0" err="1">
                <a:solidFill>
                  <a:srgbClr val="000066"/>
                </a:solidFill>
                <a:effectLst>
                  <a:outerShdw blurRad="38100" dist="38100" dir="2700000" algn="tl">
                    <a:srgbClr val="000000">
                      <a:alpha val="43137"/>
                    </a:srgbClr>
                  </a:outerShdw>
                </a:effectLst>
              </a:rPr>
              <a:t>BiTree</a:t>
            </a:r>
            <a:r>
              <a:rPr lang="en-US" altLang="zh-CN" sz="2000" b="1" dirty="0">
                <a:solidFill>
                  <a:srgbClr val="000066"/>
                </a:solidFill>
                <a:effectLst>
                  <a:outerShdw blurRad="38100" dist="38100" dir="2700000" algn="tl">
                    <a:srgbClr val="000000">
                      <a:alpha val="43137"/>
                    </a:srgbClr>
                  </a:outerShdw>
                </a:effectLst>
              </a:rPr>
              <a:t>&lt;T&gt;::</a:t>
            </a:r>
            <a:r>
              <a:rPr lang="en-US" altLang="zh-CN" sz="2000" b="1" dirty="0" err="1">
                <a:solidFill>
                  <a:srgbClr val="000066"/>
                </a:solidFill>
                <a:effectLst>
                  <a:outerShdw blurRad="38100" dist="38100" dir="2700000" algn="tl">
                    <a:srgbClr val="000000">
                      <a:alpha val="43137"/>
                    </a:srgbClr>
                  </a:outerShdw>
                </a:effectLst>
              </a:rPr>
              <a:t>LevelOrder</a:t>
            </a:r>
            <a:r>
              <a:rPr lang="en-US" altLang="zh-CN" sz="2000" b="1" dirty="0">
                <a:solidFill>
                  <a:srgbClr val="000066"/>
                </a:solidFill>
                <a:effectLst>
                  <a:outerShdw blurRad="38100" dist="38100" dir="2700000" algn="tl">
                    <a:srgbClr val="000000">
                      <a:alpha val="43137"/>
                    </a:srgbClr>
                  </a:outerShdw>
                </a:effectLst>
              </a:rPr>
              <a:t>()</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if(root==NULL)  return; 	       // </a:t>
            </a:r>
            <a:r>
              <a:rPr lang="zh-CN" altLang="zh-CN" sz="2000" b="1" dirty="0">
                <a:solidFill>
                  <a:srgbClr val="000066"/>
                </a:solidFill>
                <a:effectLst>
                  <a:outerShdw blurRad="38100" dist="38100" dir="2700000" algn="tl">
                    <a:srgbClr val="000000">
                      <a:alpha val="43137"/>
                    </a:srgbClr>
                  </a:outerShdw>
                </a:effectLst>
              </a:rPr>
              <a:t>①若二叉树为空，遍历结束</a:t>
            </a: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SeqQueue</a:t>
            </a:r>
            <a:r>
              <a:rPr lang="en-US" altLang="zh-CN" sz="2000" b="1" dirty="0">
                <a:solidFill>
                  <a:srgbClr val="000066"/>
                </a:solidFill>
                <a:effectLst>
                  <a:outerShdw blurRad="38100" dist="38100" dir="2700000" algn="tl">
                    <a:srgbClr val="000000">
                      <a:alpha val="43137"/>
                    </a:srgbClr>
                  </a:outerShdw>
                </a:effectLst>
              </a:rPr>
              <a:t>&lt;</a:t>
            </a:r>
            <a:r>
              <a:rPr lang="en-US" altLang="zh-CN" sz="2000" b="1" dirty="0" err="1">
                <a:solidFill>
                  <a:srgbClr val="000066"/>
                </a:solidFill>
                <a:effectLst>
                  <a:outerShdw blurRad="38100" dist="38100" dir="2700000" algn="tl">
                    <a:srgbClr val="000000">
                      <a:alpha val="43137"/>
                    </a:srgbClr>
                  </a:outerShdw>
                </a:effectLst>
              </a:rPr>
              <a:t>BiNode</a:t>
            </a:r>
            <a:r>
              <a:rPr lang="en-US" altLang="zh-CN" sz="2000" b="1" dirty="0">
                <a:solidFill>
                  <a:srgbClr val="000066"/>
                </a:solidFill>
                <a:effectLst>
                  <a:outerShdw blurRad="38100" dist="38100" dir="2700000" algn="tl">
                    <a:srgbClr val="000000">
                      <a:alpha val="43137"/>
                    </a:srgbClr>
                  </a:outerShdw>
                </a:effectLst>
              </a:rPr>
              <a:t>&lt;T&gt; *&gt; Q;</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Q.EnQueue</a:t>
            </a:r>
            <a:r>
              <a:rPr lang="en-US" altLang="zh-CN" sz="2000" b="1" dirty="0">
                <a:solidFill>
                  <a:srgbClr val="000066"/>
                </a:solidFill>
                <a:effectLst>
                  <a:outerShdw blurRad="38100" dist="38100" dir="2700000" algn="tl">
                    <a:srgbClr val="000000">
                      <a:alpha val="43137"/>
                    </a:srgbClr>
                  </a:outerShdw>
                </a:effectLst>
              </a:rPr>
              <a:t>(root);         		   // </a:t>
            </a:r>
            <a:r>
              <a:rPr lang="zh-CN" altLang="zh-CN" sz="2000" b="1" dirty="0">
                <a:solidFill>
                  <a:srgbClr val="000066"/>
                </a:solidFill>
                <a:effectLst>
                  <a:outerShdw blurRad="38100" dist="38100" dir="2700000" algn="tl">
                    <a:srgbClr val="000000">
                      <a:alpha val="43137"/>
                    </a:srgbClr>
                  </a:outerShdw>
                </a:effectLst>
              </a:rPr>
              <a:t>②将根指针加入指针队列</a:t>
            </a:r>
          </a:p>
          <a:p>
            <a:pPr eaLnBrk="1" hangingPunct="1">
              <a:defRPr/>
            </a:pPr>
            <a:r>
              <a:rPr lang="en-US" altLang="zh-CN" sz="2000" b="1" dirty="0">
                <a:solidFill>
                  <a:srgbClr val="000066"/>
                </a:solidFill>
                <a:effectLst>
                  <a:outerShdw blurRad="38100" dist="38100" dir="2700000" algn="tl">
                    <a:srgbClr val="000000">
                      <a:alpha val="43137"/>
                    </a:srgbClr>
                  </a:outerShdw>
                </a:effectLst>
              </a:rPr>
              <a:t>    while(!</a:t>
            </a:r>
            <a:r>
              <a:rPr lang="en-US" altLang="zh-CN" sz="2000" b="1" dirty="0" err="1">
                <a:solidFill>
                  <a:srgbClr val="000066"/>
                </a:solidFill>
                <a:effectLst>
                  <a:outerShdw blurRad="38100" dist="38100" dir="2700000" algn="tl">
                    <a:srgbClr val="000000">
                      <a:alpha val="43137"/>
                    </a:srgbClr>
                  </a:outerShdw>
                </a:effectLst>
              </a:rPr>
              <a:t>Q.Empty</a:t>
            </a:r>
            <a:r>
              <a:rPr lang="en-US" altLang="zh-CN" sz="2000" b="1" dirty="0">
                <a:solidFill>
                  <a:srgbClr val="000066"/>
                </a:solidFill>
                <a:effectLst>
                  <a:outerShdw blurRad="38100" dist="38100" dir="2700000" algn="tl">
                    <a:srgbClr val="000000">
                      <a:alpha val="43137"/>
                    </a:srgbClr>
                  </a:outerShdw>
                </a:effectLst>
              </a:rPr>
              <a:t>())                // </a:t>
            </a:r>
            <a:r>
              <a:rPr lang="zh-CN" altLang="zh-CN" sz="2000" b="1" dirty="0">
                <a:solidFill>
                  <a:srgbClr val="000066"/>
                </a:solidFill>
                <a:effectLst>
                  <a:outerShdw blurRad="38100" dist="38100" dir="2700000" algn="tl">
                    <a:srgbClr val="000000">
                      <a:alpha val="43137"/>
                    </a:srgbClr>
                  </a:outerShdw>
                </a:effectLst>
              </a:rPr>
              <a:t>③若指针队列不空，则循环</a:t>
            </a: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BiNode</a:t>
            </a:r>
            <a:r>
              <a:rPr lang="en-US" altLang="zh-CN" sz="2000" b="1" dirty="0">
                <a:solidFill>
                  <a:srgbClr val="000066"/>
                </a:solidFill>
                <a:effectLst>
                  <a:outerShdw blurRad="38100" dist="38100" dir="2700000" algn="tl">
                    <a:srgbClr val="000000">
                      <a:alpha val="43137"/>
                    </a:srgbClr>
                  </a:outerShdw>
                </a:effectLst>
              </a:rPr>
              <a:t>&lt;T&gt; * p=</a:t>
            </a:r>
            <a:r>
              <a:rPr lang="en-US" altLang="zh-CN" sz="2000" b="1" dirty="0" err="1">
                <a:solidFill>
                  <a:srgbClr val="000066"/>
                </a:solidFill>
                <a:effectLst>
                  <a:outerShdw blurRad="38100" dist="38100" dir="2700000" algn="tl">
                    <a:srgbClr val="000000">
                      <a:alpha val="43137"/>
                    </a:srgbClr>
                  </a:outerShdw>
                </a:effectLst>
              </a:rPr>
              <a:t>Q.DeQueue</a:t>
            </a:r>
            <a:r>
              <a:rPr lang="en-US" altLang="zh-CN" sz="2000" b="1" dirty="0">
                <a:solidFill>
                  <a:srgbClr val="000066"/>
                </a:solidFill>
                <a:effectLst>
                  <a:outerShdw blurRad="38100" dist="38100" dir="2700000" algn="tl">
                    <a:srgbClr val="000000">
                      <a:alpha val="43137"/>
                    </a:srgbClr>
                  </a:outerShdw>
                </a:effectLst>
              </a:rPr>
              <a:t>(); // </a:t>
            </a:r>
            <a:r>
              <a:rPr lang="zh-CN" altLang="zh-CN" sz="2000" b="1" dirty="0">
                <a:solidFill>
                  <a:srgbClr val="000066"/>
                </a:solidFill>
                <a:effectLst>
                  <a:outerShdw blurRad="38100" dist="38100" dir="2700000" algn="tl">
                    <a:srgbClr val="000000">
                      <a:alpha val="43137"/>
                    </a:srgbClr>
                  </a:outerShdw>
                </a:effectLst>
              </a:rPr>
              <a:t>④出队列，得到当前指针</a:t>
            </a:r>
            <a:r>
              <a:rPr lang="en-US" altLang="zh-CN" sz="2000" b="1" dirty="0">
                <a:solidFill>
                  <a:srgbClr val="000066"/>
                </a:solidFill>
                <a:effectLst>
                  <a:outerShdw blurRad="38100" dist="38100" dir="2700000" algn="tl">
                    <a:srgbClr val="000000">
                      <a:alpha val="43137"/>
                    </a:srgbClr>
                  </a:outerShdw>
                </a:effectLst>
              </a:rPr>
              <a:t>p</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cout</a:t>
            </a:r>
            <a:r>
              <a:rPr lang="en-US" altLang="zh-CN" sz="2000" b="1" dirty="0">
                <a:solidFill>
                  <a:srgbClr val="000066"/>
                </a:solidFill>
                <a:effectLst>
                  <a:outerShdw blurRad="38100" dist="38100" dir="2700000" algn="tl">
                    <a:srgbClr val="000000">
                      <a:alpha val="43137"/>
                    </a:srgbClr>
                  </a:outerShdw>
                </a:effectLst>
              </a:rPr>
              <a:t>&lt;&lt;p-&gt;data;          	           // </a:t>
            </a:r>
            <a:r>
              <a:rPr lang="zh-CN" altLang="zh-CN" sz="2000" b="1" dirty="0">
                <a:solidFill>
                  <a:srgbClr val="000066"/>
                </a:solidFill>
                <a:effectLst>
                  <a:outerShdw blurRad="38100" dist="38100" dir="2700000" algn="tl">
                    <a:srgbClr val="000000">
                      <a:alpha val="43137"/>
                    </a:srgbClr>
                  </a:outerShdw>
                </a:effectLst>
              </a:rPr>
              <a:t>④访问当前结点</a:t>
            </a:r>
          </a:p>
          <a:p>
            <a:pPr eaLnBrk="1" hangingPunct="1">
              <a:defRPr/>
            </a:pPr>
            <a:r>
              <a:rPr lang="en-US" altLang="zh-CN" sz="2000" b="1" dirty="0">
                <a:solidFill>
                  <a:srgbClr val="000066"/>
                </a:solidFill>
                <a:effectLst>
                  <a:outerShdw blurRad="38100" dist="38100" dir="2700000" algn="tl">
                    <a:srgbClr val="000000">
                      <a:alpha val="43137"/>
                    </a:srgbClr>
                  </a:outerShdw>
                </a:effectLst>
              </a:rPr>
              <a:t>		// </a:t>
            </a:r>
            <a:r>
              <a:rPr lang="zh-CN" altLang="zh-CN" sz="2000" b="1" dirty="0">
                <a:solidFill>
                  <a:srgbClr val="000066"/>
                </a:solidFill>
                <a:effectLst>
                  <a:outerShdw blurRad="38100" dist="38100" dir="2700000" algn="tl">
                    <a:srgbClr val="000000">
                      <a:alpha val="43137"/>
                    </a:srgbClr>
                  </a:outerShdw>
                </a:effectLst>
              </a:rPr>
              <a:t>⑤若</a:t>
            </a:r>
            <a:r>
              <a:rPr lang="en-US" altLang="zh-CN" sz="2000" b="1" dirty="0">
                <a:solidFill>
                  <a:srgbClr val="000066"/>
                </a:solidFill>
                <a:effectLst>
                  <a:outerShdw blurRad="38100" dist="38100" dir="2700000" algn="tl">
                    <a:srgbClr val="000000">
                      <a:alpha val="43137"/>
                    </a:srgbClr>
                  </a:outerShdw>
                </a:effectLst>
              </a:rPr>
              <a:t>p</a:t>
            </a:r>
            <a:r>
              <a:rPr lang="zh-CN" altLang="zh-CN" sz="2000" b="1" dirty="0">
                <a:solidFill>
                  <a:srgbClr val="000066"/>
                </a:solidFill>
                <a:effectLst>
                  <a:outerShdw blurRad="38100" dist="38100" dir="2700000" algn="tl">
                    <a:srgbClr val="000000">
                      <a:alpha val="43137"/>
                    </a:srgbClr>
                  </a:outerShdw>
                </a:effectLst>
              </a:rPr>
              <a:t>有左、右孩子，则左、右孩子地址进指针队列</a:t>
            </a:r>
          </a:p>
          <a:p>
            <a:pPr eaLnBrk="1" hangingPunct="1">
              <a:defRPr/>
            </a:pPr>
            <a:r>
              <a:rPr lang="en-US" altLang="zh-CN" sz="2000" b="1" dirty="0">
                <a:solidFill>
                  <a:srgbClr val="000066"/>
                </a:solidFill>
                <a:effectLst>
                  <a:outerShdw blurRad="38100" dist="38100" dir="2700000" algn="tl">
                    <a:srgbClr val="000000">
                      <a:alpha val="43137"/>
                    </a:srgbClr>
                  </a:outerShdw>
                </a:effectLst>
              </a:rPr>
              <a:t>        if(p-&gt;</a:t>
            </a:r>
            <a:r>
              <a:rPr lang="en-US" altLang="zh-CN" sz="2000" b="1" dirty="0" err="1">
                <a:solidFill>
                  <a:srgbClr val="000066"/>
                </a:solidFill>
                <a:effectLst>
                  <a:outerShdw blurRad="38100" dist="38100" dir="2700000" algn="tl">
                    <a:srgbClr val="000000">
                      <a:alpha val="43137"/>
                    </a:srgbClr>
                  </a:outerShdw>
                </a:effectLst>
              </a:rPr>
              <a:t>lchild</a:t>
            </a: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Q.EnQueue</a:t>
            </a:r>
            <a:r>
              <a:rPr lang="en-US" altLang="zh-CN" sz="2000" b="1" dirty="0">
                <a:solidFill>
                  <a:srgbClr val="000066"/>
                </a:solidFill>
                <a:effectLst>
                  <a:outerShdw blurRad="38100" dist="38100" dir="2700000" algn="tl">
                    <a:srgbClr val="000000">
                      <a:alpha val="43137"/>
                    </a:srgbClr>
                  </a:outerShdw>
                </a:effectLst>
              </a:rPr>
              <a:t>(p-&gt;</a:t>
            </a:r>
            <a:r>
              <a:rPr lang="en-US" altLang="zh-CN" sz="2000" b="1" dirty="0" err="1">
                <a:solidFill>
                  <a:srgbClr val="000066"/>
                </a:solidFill>
                <a:effectLst>
                  <a:outerShdw blurRad="38100" dist="38100" dir="2700000" algn="tl">
                    <a:srgbClr val="000000">
                      <a:alpha val="43137"/>
                    </a:srgbClr>
                  </a:outerShdw>
                </a:effectLst>
              </a:rPr>
              <a:t>lchild</a:t>
            </a:r>
            <a:r>
              <a:rPr lang="en-US" altLang="zh-CN" sz="2000" b="1" dirty="0">
                <a:solidFill>
                  <a:srgbClr val="000066"/>
                </a:solidFill>
                <a:effectLst>
                  <a:outerShdw blurRad="38100" dist="38100" dir="2700000" algn="tl">
                    <a:srgbClr val="000000">
                      <a:alpha val="43137"/>
                    </a:srgbClr>
                  </a:outerShdw>
                </a:effectLst>
              </a:rPr>
              <a:t>);		</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if(p-&gt;</a:t>
            </a:r>
            <a:r>
              <a:rPr lang="en-US" altLang="zh-CN" sz="2000" b="1" dirty="0" err="1">
                <a:solidFill>
                  <a:srgbClr val="000066"/>
                </a:solidFill>
                <a:effectLst>
                  <a:outerShdw blurRad="38100" dist="38100" dir="2700000" algn="tl">
                    <a:srgbClr val="000000">
                      <a:alpha val="43137"/>
                    </a:srgbClr>
                  </a:outerShdw>
                </a:effectLst>
              </a:rPr>
              <a:t>rchild</a:t>
            </a:r>
            <a:r>
              <a:rPr lang="en-US" altLang="zh-CN" sz="2000" b="1" dirty="0">
                <a:solidFill>
                  <a:srgbClr val="000066"/>
                </a:solidFill>
                <a:effectLst>
                  <a:outerShdw blurRad="38100" dist="38100" dir="2700000" algn="tl">
                    <a:srgbClr val="000000">
                      <a:alpha val="43137"/>
                    </a:srgbClr>
                  </a:outerShdw>
                </a:effectLst>
              </a:rPr>
              <a:t>)  </a:t>
            </a:r>
            <a:r>
              <a:rPr lang="en-US" altLang="zh-CN" sz="2000" b="1" dirty="0" err="1">
                <a:solidFill>
                  <a:srgbClr val="000066"/>
                </a:solidFill>
                <a:effectLst>
                  <a:outerShdw blurRad="38100" dist="38100" dir="2700000" algn="tl">
                    <a:srgbClr val="000000">
                      <a:alpha val="43137"/>
                    </a:srgbClr>
                  </a:outerShdw>
                </a:effectLst>
              </a:rPr>
              <a:t>Q.EnQueue</a:t>
            </a:r>
            <a:r>
              <a:rPr lang="en-US" altLang="zh-CN" sz="2000" b="1" dirty="0">
                <a:solidFill>
                  <a:srgbClr val="000066"/>
                </a:solidFill>
                <a:effectLst>
                  <a:outerShdw blurRad="38100" dist="38100" dir="2700000" algn="tl">
                    <a:srgbClr val="000000">
                      <a:alpha val="43137"/>
                    </a:srgbClr>
                  </a:outerShdw>
                </a:effectLst>
              </a:rPr>
              <a:t>(p-&gt;</a:t>
            </a:r>
            <a:r>
              <a:rPr lang="en-US" altLang="zh-CN" sz="2000" b="1" dirty="0" err="1">
                <a:solidFill>
                  <a:srgbClr val="000066"/>
                </a:solidFill>
                <a:effectLst>
                  <a:outerShdw blurRad="38100" dist="38100" dir="2700000" algn="tl">
                    <a:srgbClr val="000000">
                      <a:alpha val="43137"/>
                    </a:srgbClr>
                  </a:outerShdw>
                </a:effectLst>
              </a:rPr>
              <a:t>rchild</a:t>
            </a:r>
            <a:r>
              <a:rPr lang="en-US" altLang="zh-CN" sz="2000" b="1" dirty="0">
                <a:solidFill>
                  <a:srgbClr val="000066"/>
                </a:solidFill>
                <a:effectLst>
                  <a:outerShdw blurRad="38100" dist="38100" dir="2700000" algn="tl">
                    <a:srgbClr val="000000">
                      <a:alpha val="43137"/>
                    </a:srgbClr>
                  </a:outerShdw>
                </a:effectLst>
              </a:rPr>
              <a:t>);</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    }</a:t>
            </a:r>
            <a:endParaRPr lang="zh-CN" altLang="zh-CN" sz="2000" b="1" dirty="0">
              <a:solidFill>
                <a:srgbClr val="000066"/>
              </a:solidFill>
              <a:effectLst>
                <a:outerShdw blurRad="38100" dist="38100" dir="2700000" algn="tl">
                  <a:srgbClr val="000000">
                    <a:alpha val="43137"/>
                  </a:srgbClr>
                </a:outerShdw>
              </a:effectLst>
            </a:endParaRPr>
          </a:p>
          <a:p>
            <a:pPr eaLnBrk="1" hangingPunct="1">
              <a:defRPr/>
            </a:pPr>
            <a:r>
              <a:rPr lang="en-US" altLang="zh-CN" sz="2000" b="1" dirty="0">
                <a:solidFill>
                  <a:srgbClr val="000066"/>
                </a:solidFill>
                <a:effectLst>
                  <a:outerShdw blurRad="38100" dist="38100" dir="2700000" algn="tl">
                    <a:srgbClr val="000000">
                      <a:alpha val="43137"/>
                    </a:srgbClr>
                  </a:outerShdw>
                </a:effectLst>
              </a:rPr>
              <a:t>}</a:t>
            </a:r>
            <a:endParaRPr lang="zh-CN" altLang="en-US" sz="2000" b="1" dirty="0">
              <a:solidFill>
                <a:srgbClr val="00006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51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grpSp>
        <p:nvGrpSpPr>
          <p:cNvPr id="5" name="Group 161">
            <a:extLst>
              <a:ext uri="{FF2B5EF4-FFF2-40B4-BE49-F238E27FC236}">
                <a16:creationId xmlns:a16="http://schemas.microsoft.com/office/drawing/2014/main" id="{DCEB9A15-EF71-4A16-9C7D-7C42CA6AB3A7}"/>
              </a:ext>
            </a:extLst>
          </p:cNvPr>
          <p:cNvGrpSpPr>
            <a:grpSpLocks/>
          </p:cNvGrpSpPr>
          <p:nvPr/>
        </p:nvGrpSpPr>
        <p:grpSpPr bwMode="auto">
          <a:xfrm>
            <a:off x="355294" y="2319759"/>
            <a:ext cx="2436813" cy="3416300"/>
            <a:chOff x="144" y="1319"/>
            <a:chExt cx="1535" cy="2152"/>
          </a:xfrm>
        </p:grpSpPr>
        <p:sp>
          <p:nvSpPr>
            <p:cNvPr id="6" name="Oval 45">
              <a:extLst>
                <a:ext uri="{FF2B5EF4-FFF2-40B4-BE49-F238E27FC236}">
                  <a16:creationId xmlns:a16="http://schemas.microsoft.com/office/drawing/2014/main" id="{ABCC244E-0FDE-4C3F-89A2-1657B4D75C62}"/>
                </a:ext>
              </a:extLst>
            </p:cNvPr>
            <p:cNvSpPr>
              <a:spLocks noChangeArrowheads="1"/>
            </p:cNvSpPr>
            <p:nvPr/>
          </p:nvSpPr>
          <p:spPr bwMode="auto">
            <a:xfrm>
              <a:off x="980" y="1319"/>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A</a:t>
              </a:r>
            </a:p>
          </p:txBody>
        </p:sp>
        <p:sp>
          <p:nvSpPr>
            <p:cNvPr id="7" name="Oval 105">
              <a:extLst>
                <a:ext uri="{FF2B5EF4-FFF2-40B4-BE49-F238E27FC236}">
                  <a16:creationId xmlns:a16="http://schemas.microsoft.com/office/drawing/2014/main" id="{BEA61722-D67F-417B-BB4F-B1C50F53E50D}"/>
                </a:ext>
              </a:extLst>
            </p:cNvPr>
            <p:cNvSpPr>
              <a:spLocks noChangeArrowheads="1"/>
            </p:cNvSpPr>
            <p:nvPr/>
          </p:nvSpPr>
          <p:spPr bwMode="auto">
            <a:xfrm>
              <a:off x="1384" y="188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C</a:t>
              </a:r>
            </a:p>
          </p:txBody>
        </p:sp>
        <p:sp>
          <p:nvSpPr>
            <p:cNvPr id="8" name="Oval 106">
              <a:extLst>
                <a:ext uri="{FF2B5EF4-FFF2-40B4-BE49-F238E27FC236}">
                  <a16:creationId xmlns:a16="http://schemas.microsoft.com/office/drawing/2014/main" id="{BAADCE36-D19C-4C3F-8D38-0A3038ABD28E}"/>
                </a:ext>
              </a:extLst>
            </p:cNvPr>
            <p:cNvSpPr>
              <a:spLocks noChangeArrowheads="1"/>
            </p:cNvSpPr>
            <p:nvPr/>
          </p:nvSpPr>
          <p:spPr bwMode="auto">
            <a:xfrm>
              <a:off x="549" y="187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B</a:t>
              </a:r>
            </a:p>
          </p:txBody>
        </p:sp>
        <p:sp>
          <p:nvSpPr>
            <p:cNvPr id="9" name="Oval 107">
              <a:extLst>
                <a:ext uri="{FF2B5EF4-FFF2-40B4-BE49-F238E27FC236}">
                  <a16:creationId xmlns:a16="http://schemas.microsoft.com/office/drawing/2014/main" id="{3D7CBDD4-D7CC-4957-B80B-0683293B606C}"/>
                </a:ext>
              </a:extLst>
            </p:cNvPr>
            <p:cNvSpPr>
              <a:spLocks noChangeArrowheads="1"/>
            </p:cNvSpPr>
            <p:nvPr/>
          </p:nvSpPr>
          <p:spPr bwMode="auto">
            <a:xfrm>
              <a:off x="1384" y="2522"/>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G</a:t>
              </a:r>
            </a:p>
          </p:txBody>
        </p:sp>
        <p:sp>
          <p:nvSpPr>
            <p:cNvPr id="10" name="Oval 108">
              <a:extLst>
                <a:ext uri="{FF2B5EF4-FFF2-40B4-BE49-F238E27FC236}">
                  <a16:creationId xmlns:a16="http://schemas.microsoft.com/office/drawing/2014/main" id="{826744A9-280C-4038-8028-A6AA9F714A02}"/>
                </a:ext>
              </a:extLst>
            </p:cNvPr>
            <p:cNvSpPr>
              <a:spLocks noChangeArrowheads="1"/>
            </p:cNvSpPr>
            <p:nvPr/>
          </p:nvSpPr>
          <p:spPr bwMode="auto">
            <a:xfrm>
              <a:off x="898" y="2524"/>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F</a:t>
              </a:r>
            </a:p>
          </p:txBody>
        </p:sp>
        <p:sp>
          <p:nvSpPr>
            <p:cNvPr id="11" name="Oval 109">
              <a:extLst>
                <a:ext uri="{FF2B5EF4-FFF2-40B4-BE49-F238E27FC236}">
                  <a16:creationId xmlns:a16="http://schemas.microsoft.com/office/drawing/2014/main" id="{0C7A3B42-FAE1-4054-A397-5A9C7D1B31E6}"/>
                </a:ext>
              </a:extLst>
            </p:cNvPr>
            <p:cNvSpPr>
              <a:spLocks noChangeArrowheads="1"/>
            </p:cNvSpPr>
            <p:nvPr/>
          </p:nvSpPr>
          <p:spPr bwMode="auto">
            <a:xfrm>
              <a:off x="527"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E</a:t>
              </a:r>
            </a:p>
          </p:txBody>
        </p:sp>
        <p:sp>
          <p:nvSpPr>
            <p:cNvPr id="12" name="Oval 110">
              <a:extLst>
                <a:ext uri="{FF2B5EF4-FFF2-40B4-BE49-F238E27FC236}">
                  <a16:creationId xmlns:a16="http://schemas.microsoft.com/office/drawing/2014/main" id="{09ED2DF7-D83D-40C3-B469-18EF5A1337B3}"/>
                </a:ext>
              </a:extLst>
            </p:cNvPr>
            <p:cNvSpPr>
              <a:spLocks noChangeArrowheads="1"/>
            </p:cNvSpPr>
            <p:nvPr/>
          </p:nvSpPr>
          <p:spPr bwMode="auto">
            <a:xfrm>
              <a:off x="144" y="252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D</a:t>
              </a:r>
            </a:p>
          </p:txBody>
        </p:sp>
        <p:sp>
          <p:nvSpPr>
            <p:cNvPr id="13" name="Oval 111">
              <a:extLst>
                <a:ext uri="{FF2B5EF4-FFF2-40B4-BE49-F238E27FC236}">
                  <a16:creationId xmlns:a16="http://schemas.microsoft.com/office/drawing/2014/main" id="{F2772BE9-B3ED-4C8D-A13A-7C3D8F71F46B}"/>
                </a:ext>
              </a:extLst>
            </p:cNvPr>
            <p:cNvSpPr>
              <a:spLocks noChangeArrowheads="1"/>
            </p:cNvSpPr>
            <p:nvPr/>
          </p:nvSpPr>
          <p:spPr bwMode="auto">
            <a:xfrm>
              <a:off x="277" y="316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H</a:t>
              </a:r>
            </a:p>
          </p:txBody>
        </p:sp>
        <p:sp>
          <p:nvSpPr>
            <p:cNvPr id="14" name="Oval 112">
              <a:extLst>
                <a:ext uri="{FF2B5EF4-FFF2-40B4-BE49-F238E27FC236}">
                  <a16:creationId xmlns:a16="http://schemas.microsoft.com/office/drawing/2014/main" id="{71B0766C-49A8-46A0-9293-C4A3381D6A9F}"/>
                </a:ext>
              </a:extLst>
            </p:cNvPr>
            <p:cNvSpPr>
              <a:spLocks noChangeArrowheads="1"/>
            </p:cNvSpPr>
            <p:nvPr/>
          </p:nvSpPr>
          <p:spPr bwMode="auto">
            <a:xfrm>
              <a:off x="751" y="3176"/>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I</a:t>
              </a:r>
            </a:p>
          </p:txBody>
        </p:sp>
        <p:sp>
          <p:nvSpPr>
            <p:cNvPr id="15" name="Line 113">
              <a:extLst>
                <a:ext uri="{FF2B5EF4-FFF2-40B4-BE49-F238E27FC236}">
                  <a16:creationId xmlns:a16="http://schemas.microsoft.com/office/drawing/2014/main" id="{40AFF841-AC33-43CF-BF02-00FBEE7ECD4D}"/>
                </a:ext>
              </a:extLst>
            </p:cNvPr>
            <p:cNvSpPr>
              <a:spLocks noChangeShapeType="1"/>
            </p:cNvSpPr>
            <p:nvPr/>
          </p:nvSpPr>
          <p:spPr bwMode="auto">
            <a:xfrm flipH="1">
              <a:off x="780" y="1562"/>
              <a:ext cx="242" cy="343"/>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6" name="Line 114">
              <a:extLst>
                <a:ext uri="{FF2B5EF4-FFF2-40B4-BE49-F238E27FC236}">
                  <a16:creationId xmlns:a16="http://schemas.microsoft.com/office/drawing/2014/main" id="{0461D01B-41DE-4187-9AC7-C205614F88DF}"/>
                </a:ext>
              </a:extLst>
            </p:cNvPr>
            <p:cNvSpPr>
              <a:spLocks noChangeShapeType="1"/>
            </p:cNvSpPr>
            <p:nvPr/>
          </p:nvSpPr>
          <p:spPr bwMode="auto">
            <a:xfrm>
              <a:off x="1225" y="1562"/>
              <a:ext cx="224" cy="345"/>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7" name="Line 115">
              <a:extLst>
                <a:ext uri="{FF2B5EF4-FFF2-40B4-BE49-F238E27FC236}">
                  <a16:creationId xmlns:a16="http://schemas.microsoft.com/office/drawing/2014/main" id="{028DB0A9-7221-4488-9426-3417895FE3BB}"/>
                </a:ext>
              </a:extLst>
            </p:cNvPr>
            <p:cNvSpPr>
              <a:spLocks noChangeShapeType="1"/>
            </p:cNvSpPr>
            <p:nvPr/>
          </p:nvSpPr>
          <p:spPr bwMode="auto">
            <a:xfrm>
              <a:off x="1533" y="2165"/>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8" name="Line 117">
              <a:extLst>
                <a:ext uri="{FF2B5EF4-FFF2-40B4-BE49-F238E27FC236}">
                  <a16:creationId xmlns:a16="http://schemas.microsoft.com/office/drawing/2014/main" id="{FB94BFAB-99C8-4909-857D-BBD91156E3D0}"/>
                </a:ext>
              </a:extLst>
            </p:cNvPr>
            <p:cNvSpPr>
              <a:spLocks noChangeShapeType="1"/>
            </p:cNvSpPr>
            <p:nvPr/>
          </p:nvSpPr>
          <p:spPr bwMode="auto">
            <a:xfrm flipH="1">
              <a:off x="678" y="2157"/>
              <a:ext cx="0" cy="37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9" name="Line 118">
              <a:extLst>
                <a:ext uri="{FF2B5EF4-FFF2-40B4-BE49-F238E27FC236}">
                  <a16:creationId xmlns:a16="http://schemas.microsoft.com/office/drawing/2014/main" id="{30C8C137-CB57-4062-9AE7-5CF5AF21A932}"/>
                </a:ext>
              </a:extLst>
            </p:cNvPr>
            <p:cNvSpPr>
              <a:spLocks noChangeShapeType="1"/>
            </p:cNvSpPr>
            <p:nvPr/>
          </p:nvSpPr>
          <p:spPr bwMode="auto">
            <a:xfrm>
              <a:off x="780" y="2129"/>
              <a:ext cx="223" cy="41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Line 119">
              <a:extLst>
                <a:ext uri="{FF2B5EF4-FFF2-40B4-BE49-F238E27FC236}">
                  <a16:creationId xmlns:a16="http://schemas.microsoft.com/office/drawing/2014/main" id="{037456C8-D7CF-456D-846E-2B1DBFB24053}"/>
                </a:ext>
              </a:extLst>
            </p:cNvPr>
            <p:cNvSpPr>
              <a:spLocks noChangeShapeType="1"/>
            </p:cNvSpPr>
            <p:nvPr/>
          </p:nvSpPr>
          <p:spPr bwMode="auto">
            <a:xfrm>
              <a:off x="734" y="2806"/>
              <a:ext cx="131"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1" name="Line 120">
              <a:extLst>
                <a:ext uri="{FF2B5EF4-FFF2-40B4-BE49-F238E27FC236}">
                  <a16:creationId xmlns:a16="http://schemas.microsoft.com/office/drawing/2014/main" id="{75D39D96-88F1-406F-B80C-15272F7AFDA9}"/>
                </a:ext>
              </a:extLst>
            </p:cNvPr>
            <p:cNvSpPr>
              <a:spLocks noChangeShapeType="1"/>
            </p:cNvSpPr>
            <p:nvPr/>
          </p:nvSpPr>
          <p:spPr bwMode="auto">
            <a:xfrm flipH="1">
              <a:off x="334" y="2121"/>
              <a:ext cx="260" cy="409"/>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Line 123">
              <a:extLst>
                <a:ext uri="{FF2B5EF4-FFF2-40B4-BE49-F238E27FC236}">
                  <a16:creationId xmlns:a16="http://schemas.microsoft.com/office/drawing/2014/main" id="{8BEE0E30-3A1F-4C6E-BA6B-F1839B4B631A}"/>
                </a:ext>
              </a:extLst>
            </p:cNvPr>
            <p:cNvSpPr>
              <a:spLocks noChangeShapeType="1"/>
            </p:cNvSpPr>
            <p:nvPr/>
          </p:nvSpPr>
          <p:spPr bwMode="auto">
            <a:xfrm flipH="1">
              <a:off x="408" y="2807"/>
              <a:ext cx="187" cy="38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grpSp>
        <p:nvGrpSpPr>
          <p:cNvPr id="23" name="Group 162">
            <a:extLst>
              <a:ext uri="{FF2B5EF4-FFF2-40B4-BE49-F238E27FC236}">
                <a16:creationId xmlns:a16="http://schemas.microsoft.com/office/drawing/2014/main" id="{FA7C23B8-3E65-4A95-8E7D-8FB2CEA9206B}"/>
              </a:ext>
            </a:extLst>
          </p:cNvPr>
          <p:cNvGrpSpPr>
            <a:grpSpLocks/>
          </p:cNvGrpSpPr>
          <p:nvPr/>
        </p:nvGrpSpPr>
        <p:grpSpPr bwMode="auto">
          <a:xfrm>
            <a:off x="3230257" y="2321346"/>
            <a:ext cx="2836862" cy="2384425"/>
            <a:chOff x="1955" y="1320"/>
            <a:chExt cx="1787" cy="1502"/>
          </a:xfrm>
        </p:grpSpPr>
        <p:sp>
          <p:nvSpPr>
            <p:cNvPr id="24" name="Oval 124">
              <a:extLst>
                <a:ext uri="{FF2B5EF4-FFF2-40B4-BE49-F238E27FC236}">
                  <a16:creationId xmlns:a16="http://schemas.microsoft.com/office/drawing/2014/main" id="{D6F91ED8-79D1-4467-A54A-DE71B70C9525}"/>
                </a:ext>
              </a:extLst>
            </p:cNvPr>
            <p:cNvSpPr>
              <a:spLocks noChangeArrowheads="1"/>
            </p:cNvSpPr>
            <p:nvPr/>
          </p:nvSpPr>
          <p:spPr bwMode="auto">
            <a:xfrm>
              <a:off x="2719" y="1320"/>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A</a:t>
              </a:r>
            </a:p>
          </p:txBody>
        </p:sp>
        <p:sp>
          <p:nvSpPr>
            <p:cNvPr id="25" name="Oval 125">
              <a:extLst>
                <a:ext uri="{FF2B5EF4-FFF2-40B4-BE49-F238E27FC236}">
                  <a16:creationId xmlns:a16="http://schemas.microsoft.com/office/drawing/2014/main" id="{DE0118C6-2AF8-4958-9658-BCC5D75527CD}"/>
                </a:ext>
              </a:extLst>
            </p:cNvPr>
            <p:cNvSpPr>
              <a:spLocks noChangeArrowheads="1"/>
            </p:cNvSpPr>
            <p:nvPr/>
          </p:nvSpPr>
          <p:spPr bwMode="auto">
            <a:xfrm>
              <a:off x="3123" y="1883"/>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C</a:t>
              </a:r>
            </a:p>
          </p:txBody>
        </p:sp>
        <p:sp>
          <p:nvSpPr>
            <p:cNvPr id="26" name="Oval 126">
              <a:extLst>
                <a:ext uri="{FF2B5EF4-FFF2-40B4-BE49-F238E27FC236}">
                  <a16:creationId xmlns:a16="http://schemas.microsoft.com/office/drawing/2014/main" id="{A04D986A-0672-4F03-AD26-11B2483829AB}"/>
                </a:ext>
              </a:extLst>
            </p:cNvPr>
            <p:cNvSpPr>
              <a:spLocks noChangeArrowheads="1"/>
            </p:cNvSpPr>
            <p:nvPr/>
          </p:nvSpPr>
          <p:spPr bwMode="auto">
            <a:xfrm>
              <a:off x="2288" y="1875"/>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B</a:t>
              </a:r>
            </a:p>
          </p:txBody>
        </p:sp>
        <p:sp>
          <p:nvSpPr>
            <p:cNvPr id="27" name="Oval 127">
              <a:extLst>
                <a:ext uri="{FF2B5EF4-FFF2-40B4-BE49-F238E27FC236}">
                  <a16:creationId xmlns:a16="http://schemas.microsoft.com/office/drawing/2014/main" id="{1297A829-09C2-4486-A368-28FDB2237A3F}"/>
                </a:ext>
              </a:extLst>
            </p:cNvPr>
            <p:cNvSpPr>
              <a:spLocks noChangeArrowheads="1"/>
            </p:cNvSpPr>
            <p:nvPr/>
          </p:nvSpPr>
          <p:spPr bwMode="auto">
            <a:xfrm>
              <a:off x="3447" y="2523"/>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G</a:t>
              </a:r>
            </a:p>
          </p:txBody>
        </p:sp>
        <p:sp>
          <p:nvSpPr>
            <p:cNvPr id="28" name="Oval 128">
              <a:extLst>
                <a:ext uri="{FF2B5EF4-FFF2-40B4-BE49-F238E27FC236}">
                  <a16:creationId xmlns:a16="http://schemas.microsoft.com/office/drawing/2014/main" id="{866BFAAA-03EA-40FF-B390-AB98E3B4CFC6}"/>
                </a:ext>
              </a:extLst>
            </p:cNvPr>
            <p:cNvSpPr>
              <a:spLocks noChangeArrowheads="1"/>
            </p:cNvSpPr>
            <p:nvPr/>
          </p:nvSpPr>
          <p:spPr bwMode="auto">
            <a:xfrm>
              <a:off x="2709" y="2525"/>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F</a:t>
              </a:r>
            </a:p>
          </p:txBody>
        </p:sp>
        <p:sp>
          <p:nvSpPr>
            <p:cNvPr id="29" name="Oval 130">
              <a:extLst>
                <a:ext uri="{FF2B5EF4-FFF2-40B4-BE49-F238E27FC236}">
                  <a16:creationId xmlns:a16="http://schemas.microsoft.com/office/drawing/2014/main" id="{3D70228E-E924-426A-804B-7D1598A4163F}"/>
                </a:ext>
              </a:extLst>
            </p:cNvPr>
            <p:cNvSpPr>
              <a:spLocks noChangeArrowheads="1"/>
            </p:cNvSpPr>
            <p:nvPr/>
          </p:nvSpPr>
          <p:spPr bwMode="auto">
            <a:xfrm>
              <a:off x="1955" y="2527"/>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D</a:t>
              </a:r>
            </a:p>
          </p:txBody>
        </p:sp>
        <p:sp>
          <p:nvSpPr>
            <p:cNvPr id="30" name="Line 131">
              <a:extLst>
                <a:ext uri="{FF2B5EF4-FFF2-40B4-BE49-F238E27FC236}">
                  <a16:creationId xmlns:a16="http://schemas.microsoft.com/office/drawing/2014/main" id="{E81054D5-A351-4699-B963-B95B58238E17}"/>
                </a:ext>
              </a:extLst>
            </p:cNvPr>
            <p:cNvSpPr>
              <a:spLocks noChangeShapeType="1"/>
            </p:cNvSpPr>
            <p:nvPr/>
          </p:nvSpPr>
          <p:spPr bwMode="auto">
            <a:xfrm flipH="1">
              <a:off x="2519" y="1563"/>
              <a:ext cx="242" cy="343"/>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1" name="Line 132">
              <a:extLst>
                <a:ext uri="{FF2B5EF4-FFF2-40B4-BE49-F238E27FC236}">
                  <a16:creationId xmlns:a16="http://schemas.microsoft.com/office/drawing/2014/main" id="{0096953A-A31C-4760-A5DB-E525C05DD85D}"/>
                </a:ext>
              </a:extLst>
            </p:cNvPr>
            <p:cNvSpPr>
              <a:spLocks noChangeShapeType="1"/>
            </p:cNvSpPr>
            <p:nvPr/>
          </p:nvSpPr>
          <p:spPr bwMode="auto">
            <a:xfrm>
              <a:off x="2964" y="1563"/>
              <a:ext cx="224" cy="345"/>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2" name="Line 135">
              <a:extLst>
                <a:ext uri="{FF2B5EF4-FFF2-40B4-BE49-F238E27FC236}">
                  <a16:creationId xmlns:a16="http://schemas.microsoft.com/office/drawing/2014/main" id="{75B90EBD-21A7-455F-A35D-22130F1E485E}"/>
                </a:ext>
              </a:extLst>
            </p:cNvPr>
            <p:cNvSpPr>
              <a:spLocks noChangeShapeType="1"/>
            </p:cNvSpPr>
            <p:nvPr/>
          </p:nvSpPr>
          <p:spPr bwMode="auto">
            <a:xfrm>
              <a:off x="2519" y="2130"/>
              <a:ext cx="269" cy="41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3" name="Line 136">
              <a:extLst>
                <a:ext uri="{FF2B5EF4-FFF2-40B4-BE49-F238E27FC236}">
                  <a16:creationId xmlns:a16="http://schemas.microsoft.com/office/drawing/2014/main" id="{3EFFA447-61D6-463A-B5C3-3B66236B6AD3}"/>
                </a:ext>
              </a:extLst>
            </p:cNvPr>
            <p:cNvSpPr>
              <a:spLocks noChangeShapeType="1"/>
            </p:cNvSpPr>
            <p:nvPr/>
          </p:nvSpPr>
          <p:spPr bwMode="auto">
            <a:xfrm flipH="1">
              <a:off x="2147" y="2141"/>
              <a:ext cx="204" cy="39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4" name="Line 137">
              <a:extLst>
                <a:ext uri="{FF2B5EF4-FFF2-40B4-BE49-F238E27FC236}">
                  <a16:creationId xmlns:a16="http://schemas.microsoft.com/office/drawing/2014/main" id="{AC5FA985-2BF9-472B-AF23-39F0CFB07454}"/>
                </a:ext>
              </a:extLst>
            </p:cNvPr>
            <p:cNvSpPr>
              <a:spLocks noChangeShapeType="1"/>
            </p:cNvSpPr>
            <p:nvPr/>
          </p:nvSpPr>
          <p:spPr bwMode="auto">
            <a:xfrm>
              <a:off x="3346" y="2149"/>
              <a:ext cx="205" cy="401"/>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5" name="Line 138">
              <a:extLst>
                <a:ext uri="{FF2B5EF4-FFF2-40B4-BE49-F238E27FC236}">
                  <a16:creationId xmlns:a16="http://schemas.microsoft.com/office/drawing/2014/main" id="{A88ADC51-9A1D-4DD8-A42C-54CB54D342B0}"/>
                </a:ext>
              </a:extLst>
            </p:cNvPr>
            <p:cNvSpPr>
              <a:spLocks noChangeShapeType="1"/>
            </p:cNvSpPr>
            <p:nvPr/>
          </p:nvSpPr>
          <p:spPr bwMode="auto">
            <a:xfrm flipH="1">
              <a:off x="2918" y="2133"/>
              <a:ext cx="278" cy="409"/>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grpSp>
        <p:nvGrpSpPr>
          <p:cNvPr id="36" name="Group 163">
            <a:extLst>
              <a:ext uri="{FF2B5EF4-FFF2-40B4-BE49-F238E27FC236}">
                <a16:creationId xmlns:a16="http://schemas.microsoft.com/office/drawing/2014/main" id="{3D430FB0-C515-45FB-B173-DB10509D3B38}"/>
              </a:ext>
            </a:extLst>
          </p:cNvPr>
          <p:cNvGrpSpPr>
            <a:grpSpLocks/>
          </p:cNvGrpSpPr>
          <p:nvPr/>
        </p:nvGrpSpPr>
        <p:grpSpPr bwMode="auto">
          <a:xfrm>
            <a:off x="6843407" y="2334046"/>
            <a:ext cx="1965325" cy="2384425"/>
            <a:chOff x="4231" y="1328"/>
            <a:chExt cx="1238" cy="1502"/>
          </a:xfrm>
        </p:grpSpPr>
        <p:sp>
          <p:nvSpPr>
            <p:cNvPr id="37" name="Oval 139">
              <a:extLst>
                <a:ext uri="{FF2B5EF4-FFF2-40B4-BE49-F238E27FC236}">
                  <a16:creationId xmlns:a16="http://schemas.microsoft.com/office/drawing/2014/main" id="{DFE11B5A-519A-4983-AD73-DF4A73A516CD}"/>
                </a:ext>
              </a:extLst>
            </p:cNvPr>
            <p:cNvSpPr>
              <a:spLocks noChangeArrowheads="1"/>
            </p:cNvSpPr>
            <p:nvPr/>
          </p:nvSpPr>
          <p:spPr bwMode="auto">
            <a:xfrm>
              <a:off x="4734" y="1328"/>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A</a:t>
              </a:r>
            </a:p>
          </p:txBody>
        </p:sp>
        <p:sp>
          <p:nvSpPr>
            <p:cNvPr id="38" name="Oval 140">
              <a:extLst>
                <a:ext uri="{FF2B5EF4-FFF2-40B4-BE49-F238E27FC236}">
                  <a16:creationId xmlns:a16="http://schemas.microsoft.com/office/drawing/2014/main" id="{197069B9-E939-4F7B-9319-7EEDCA516601}"/>
                </a:ext>
              </a:extLst>
            </p:cNvPr>
            <p:cNvSpPr>
              <a:spLocks noChangeArrowheads="1"/>
            </p:cNvSpPr>
            <p:nvPr/>
          </p:nvSpPr>
          <p:spPr bwMode="auto">
            <a:xfrm>
              <a:off x="5174" y="1891"/>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C</a:t>
              </a:r>
            </a:p>
          </p:txBody>
        </p:sp>
        <p:sp>
          <p:nvSpPr>
            <p:cNvPr id="39" name="Oval 141">
              <a:extLst>
                <a:ext uri="{FF2B5EF4-FFF2-40B4-BE49-F238E27FC236}">
                  <a16:creationId xmlns:a16="http://schemas.microsoft.com/office/drawing/2014/main" id="{20ABF578-02AB-4D25-BF22-671D0B1F018F}"/>
                </a:ext>
              </a:extLst>
            </p:cNvPr>
            <p:cNvSpPr>
              <a:spLocks noChangeArrowheads="1"/>
            </p:cNvSpPr>
            <p:nvPr/>
          </p:nvSpPr>
          <p:spPr bwMode="auto">
            <a:xfrm>
              <a:off x="4249" y="1883"/>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B</a:t>
              </a:r>
            </a:p>
          </p:txBody>
        </p:sp>
        <p:sp>
          <p:nvSpPr>
            <p:cNvPr id="40" name="Oval 142">
              <a:extLst>
                <a:ext uri="{FF2B5EF4-FFF2-40B4-BE49-F238E27FC236}">
                  <a16:creationId xmlns:a16="http://schemas.microsoft.com/office/drawing/2014/main" id="{239E6856-4CD4-41EF-8964-44C6885AEB7F}"/>
                </a:ext>
              </a:extLst>
            </p:cNvPr>
            <p:cNvSpPr>
              <a:spLocks noChangeArrowheads="1"/>
            </p:cNvSpPr>
            <p:nvPr/>
          </p:nvSpPr>
          <p:spPr bwMode="auto">
            <a:xfrm>
              <a:off x="5174" y="2531"/>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G</a:t>
              </a:r>
            </a:p>
          </p:txBody>
        </p:sp>
        <p:sp>
          <p:nvSpPr>
            <p:cNvPr id="41" name="Oval 143">
              <a:extLst>
                <a:ext uri="{FF2B5EF4-FFF2-40B4-BE49-F238E27FC236}">
                  <a16:creationId xmlns:a16="http://schemas.microsoft.com/office/drawing/2014/main" id="{3025FEB2-62DD-435F-9037-80FE146C77A9}"/>
                </a:ext>
              </a:extLst>
            </p:cNvPr>
            <p:cNvSpPr>
              <a:spLocks noChangeArrowheads="1"/>
            </p:cNvSpPr>
            <p:nvPr/>
          </p:nvSpPr>
          <p:spPr bwMode="auto">
            <a:xfrm>
              <a:off x="4733" y="2533"/>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F</a:t>
              </a:r>
            </a:p>
          </p:txBody>
        </p:sp>
        <p:sp>
          <p:nvSpPr>
            <p:cNvPr id="42" name="Oval 145">
              <a:extLst>
                <a:ext uri="{FF2B5EF4-FFF2-40B4-BE49-F238E27FC236}">
                  <a16:creationId xmlns:a16="http://schemas.microsoft.com/office/drawing/2014/main" id="{A6729572-B0F0-4971-9072-500BB9175EFC}"/>
                </a:ext>
              </a:extLst>
            </p:cNvPr>
            <p:cNvSpPr>
              <a:spLocks noChangeArrowheads="1"/>
            </p:cNvSpPr>
            <p:nvPr/>
          </p:nvSpPr>
          <p:spPr bwMode="auto">
            <a:xfrm>
              <a:off x="4231" y="2535"/>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D</a:t>
              </a:r>
            </a:p>
          </p:txBody>
        </p:sp>
        <p:sp>
          <p:nvSpPr>
            <p:cNvPr id="43" name="Line 148">
              <a:extLst>
                <a:ext uri="{FF2B5EF4-FFF2-40B4-BE49-F238E27FC236}">
                  <a16:creationId xmlns:a16="http://schemas.microsoft.com/office/drawing/2014/main" id="{858B7A45-F1B0-432B-B83A-B370D2D3E03F}"/>
                </a:ext>
              </a:extLst>
            </p:cNvPr>
            <p:cNvSpPr>
              <a:spLocks noChangeShapeType="1"/>
            </p:cNvSpPr>
            <p:nvPr/>
          </p:nvSpPr>
          <p:spPr bwMode="auto">
            <a:xfrm flipH="1">
              <a:off x="4441" y="1571"/>
              <a:ext cx="335" cy="334"/>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4" name="Line 149">
              <a:extLst>
                <a:ext uri="{FF2B5EF4-FFF2-40B4-BE49-F238E27FC236}">
                  <a16:creationId xmlns:a16="http://schemas.microsoft.com/office/drawing/2014/main" id="{78ED4013-9BE6-42D1-AF88-7B5202F21B1C}"/>
                </a:ext>
              </a:extLst>
            </p:cNvPr>
            <p:cNvSpPr>
              <a:spLocks noChangeShapeType="1"/>
            </p:cNvSpPr>
            <p:nvPr/>
          </p:nvSpPr>
          <p:spPr bwMode="auto">
            <a:xfrm>
              <a:off x="4979" y="1571"/>
              <a:ext cx="279" cy="327"/>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5" name="Line 150">
              <a:extLst>
                <a:ext uri="{FF2B5EF4-FFF2-40B4-BE49-F238E27FC236}">
                  <a16:creationId xmlns:a16="http://schemas.microsoft.com/office/drawing/2014/main" id="{7D48413D-33B0-4F90-A624-65F4798051B8}"/>
                </a:ext>
              </a:extLst>
            </p:cNvPr>
            <p:cNvSpPr>
              <a:spLocks noChangeShapeType="1"/>
            </p:cNvSpPr>
            <p:nvPr/>
          </p:nvSpPr>
          <p:spPr bwMode="auto">
            <a:xfrm>
              <a:off x="5323" y="2174"/>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6" name="Oval 156">
              <a:extLst>
                <a:ext uri="{FF2B5EF4-FFF2-40B4-BE49-F238E27FC236}">
                  <a16:creationId xmlns:a16="http://schemas.microsoft.com/office/drawing/2014/main" id="{F5AF943C-49BC-4662-AA34-523AD54B4725}"/>
                </a:ext>
              </a:extLst>
            </p:cNvPr>
            <p:cNvSpPr>
              <a:spLocks noChangeArrowheads="1"/>
            </p:cNvSpPr>
            <p:nvPr/>
          </p:nvSpPr>
          <p:spPr bwMode="auto">
            <a:xfrm>
              <a:off x="4736" y="1888"/>
              <a:ext cx="295" cy="295"/>
            </a:xfrm>
            <a:prstGeom prst="ellipse">
              <a:avLst/>
            </a:prstGeom>
            <a:gradFill rotWithShape="1">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18000" rIns="36000" bIns="36000"/>
            <a:lstStyle/>
            <a:p>
              <a:pPr eaLnBrk="1" hangingPunct="1">
                <a:lnSpc>
                  <a:spcPct val="80000"/>
                </a:lnSpc>
                <a:defRPr/>
              </a:pPr>
              <a:r>
                <a:rPr lang="en-US" altLang="zh-CN" sz="2800" b="1">
                  <a:solidFill>
                    <a:srgbClr val="FFFF66"/>
                  </a:solidFill>
                  <a:latin typeface="Times New Roman" pitchFamily="18" charset="0"/>
                  <a:ea typeface="华文行楷" pitchFamily="2" charset="-122"/>
                </a:rPr>
                <a:t>E</a:t>
              </a:r>
            </a:p>
          </p:txBody>
        </p:sp>
        <p:sp>
          <p:nvSpPr>
            <p:cNvPr id="47" name="Line 157">
              <a:extLst>
                <a:ext uri="{FF2B5EF4-FFF2-40B4-BE49-F238E27FC236}">
                  <a16:creationId xmlns:a16="http://schemas.microsoft.com/office/drawing/2014/main" id="{34F665DD-B16F-4E4A-9F98-2B96F50B4D3F}"/>
                </a:ext>
              </a:extLst>
            </p:cNvPr>
            <p:cNvSpPr>
              <a:spLocks noChangeShapeType="1"/>
            </p:cNvSpPr>
            <p:nvPr/>
          </p:nvSpPr>
          <p:spPr bwMode="auto">
            <a:xfrm flipH="1">
              <a:off x="4878" y="1618"/>
              <a:ext cx="0" cy="277"/>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8" name="Line 158">
              <a:extLst>
                <a:ext uri="{FF2B5EF4-FFF2-40B4-BE49-F238E27FC236}">
                  <a16:creationId xmlns:a16="http://schemas.microsoft.com/office/drawing/2014/main" id="{32DFB4B5-7287-4F0E-91EE-ADFF8A962EFD}"/>
                </a:ext>
              </a:extLst>
            </p:cNvPr>
            <p:cNvSpPr>
              <a:spLocks noChangeShapeType="1"/>
            </p:cNvSpPr>
            <p:nvPr/>
          </p:nvSpPr>
          <p:spPr bwMode="auto">
            <a:xfrm>
              <a:off x="4886" y="2183"/>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9" name="Line 159">
              <a:extLst>
                <a:ext uri="{FF2B5EF4-FFF2-40B4-BE49-F238E27FC236}">
                  <a16:creationId xmlns:a16="http://schemas.microsoft.com/office/drawing/2014/main" id="{BCE7C20D-8FD6-4FB9-BF29-7BF4CF27CDBB}"/>
                </a:ext>
              </a:extLst>
            </p:cNvPr>
            <p:cNvSpPr>
              <a:spLocks noChangeShapeType="1"/>
            </p:cNvSpPr>
            <p:nvPr/>
          </p:nvSpPr>
          <p:spPr bwMode="auto">
            <a:xfrm>
              <a:off x="4384" y="2183"/>
              <a:ext cx="0" cy="372"/>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0" name="Line 160">
              <a:extLst>
                <a:ext uri="{FF2B5EF4-FFF2-40B4-BE49-F238E27FC236}">
                  <a16:creationId xmlns:a16="http://schemas.microsoft.com/office/drawing/2014/main" id="{BE4FBA9D-6E6E-4692-9294-1BBE0915252F}"/>
                </a:ext>
              </a:extLst>
            </p:cNvPr>
            <p:cNvSpPr>
              <a:spLocks noChangeShapeType="1"/>
            </p:cNvSpPr>
            <p:nvPr/>
          </p:nvSpPr>
          <p:spPr bwMode="auto">
            <a:xfrm flipH="1" flipV="1">
              <a:off x="4533" y="2027"/>
              <a:ext cx="214" cy="0"/>
            </a:xfrm>
            <a:prstGeom prst="line">
              <a:avLst/>
            </a:prstGeom>
            <a:noFill/>
            <a:ln w="28575">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sp>
        <p:nvSpPr>
          <p:cNvPr id="51" name="标题 47">
            <a:extLst>
              <a:ext uri="{FF2B5EF4-FFF2-40B4-BE49-F238E27FC236}">
                <a16:creationId xmlns:a16="http://schemas.microsoft.com/office/drawing/2014/main" id="{28BEA51F-B9F2-4CE6-BD67-63A2B5365104}"/>
              </a:ext>
            </a:extLst>
          </p:cNvPr>
          <p:cNvSpPr txBox="1">
            <a:spLocks noChangeArrowheads="1"/>
          </p:cNvSpPr>
          <p:nvPr/>
        </p:nvSpPr>
        <p:spPr bwMode="auto">
          <a:xfrm>
            <a:off x="644219" y="1230734"/>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r>
              <a:rPr lang="zh-CN" altLang="en-US" sz="2800" kern="0">
                <a:solidFill>
                  <a:srgbClr val="002060"/>
                </a:solidFill>
              </a:rPr>
              <a:t>以下哪一个是树结构？</a:t>
            </a:r>
            <a:endParaRPr lang="zh-CN" altLang="en-US" sz="2800" kern="0" dirty="0"/>
          </a:p>
        </p:txBody>
      </p:sp>
      <p:sp>
        <p:nvSpPr>
          <p:cNvPr id="52" name="文本框 51">
            <a:extLst>
              <a:ext uri="{FF2B5EF4-FFF2-40B4-BE49-F238E27FC236}">
                <a16:creationId xmlns:a16="http://schemas.microsoft.com/office/drawing/2014/main" id="{D2A31290-C7DC-48E7-A118-4B8071B5C4FB}"/>
              </a:ext>
            </a:extLst>
          </p:cNvPr>
          <p:cNvSpPr txBox="1">
            <a:spLocks noChangeArrowheads="1"/>
          </p:cNvSpPr>
          <p:nvPr/>
        </p:nvSpPr>
        <p:spPr bwMode="auto">
          <a:xfrm>
            <a:off x="1784044" y="4718471"/>
            <a:ext cx="167798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8800">
                <a:solidFill>
                  <a:srgbClr val="FF0000"/>
                </a:solidFill>
              </a:rPr>
              <a:t>√</a:t>
            </a:r>
          </a:p>
        </p:txBody>
      </p:sp>
      <p:sp>
        <p:nvSpPr>
          <p:cNvPr id="53" name="Text Box 100" descr="水滴">
            <a:extLst>
              <a:ext uri="{FF2B5EF4-FFF2-40B4-BE49-F238E27FC236}">
                <a16:creationId xmlns:a16="http://schemas.microsoft.com/office/drawing/2014/main" id="{6F7F169E-22EB-45F0-B263-66EE5CD6E369}"/>
              </a:ext>
            </a:extLst>
          </p:cNvPr>
          <p:cNvSpPr txBox="1">
            <a:spLocks noChangeArrowheads="1"/>
          </p:cNvSpPr>
          <p:nvPr/>
        </p:nvSpPr>
        <p:spPr bwMode="auto">
          <a:xfrm>
            <a:off x="3700157" y="3113509"/>
            <a:ext cx="1905000" cy="1657350"/>
          </a:xfrm>
          <a:prstGeom prst="rect">
            <a:avLst/>
          </a:prstGeom>
          <a:noFill/>
          <a:ln w="76200" cmpd="tri">
            <a:solidFill>
              <a:schemeClr val="accent2"/>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endParaRPr lang="zh-CN" altLang="en-US" sz="1400">
              <a:latin typeface="Times New Roman" panose="02020603050405020304" pitchFamily="18" charset="0"/>
              <a:ea typeface="隶书" panose="02010509060101010101" pitchFamily="49" charset="-122"/>
            </a:endParaRPr>
          </a:p>
          <a:p>
            <a:pPr>
              <a:spcBef>
                <a:spcPct val="50000"/>
              </a:spcBef>
              <a:buClrTx/>
              <a:buSzTx/>
              <a:buFontTx/>
              <a:buNone/>
            </a:pPr>
            <a:endParaRPr lang="zh-CN" altLang="en-US" sz="1400">
              <a:latin typeface="Times New Roman" panose="02020603050405020304" pitchFamily="18" charset="0"/>
              <a:ea typeface="隶书" panose="02010509060101010101" pitchFamily="49" charset="-122"/>
            </a:endParaRPr>
          </a:p>
          <a:p>
            <a:pPr>
              <a:spcBef>
                <a:spcPct val="50000"/>
              </a:spcBef>
              <a:buClrTx/>
              <a:buSzTx/>
              <a:buFontTx/>
              <a:buNone/>
            </a:pPr>
            <a:endParaRPr lang="zh-CN" altLang="en-US" sz="1400">
              <a:latin typeface="Times New Roman" panose="02020603050405020304" pitchFamily="18" charset="0"/>
              <a:ea typeface="隶书" panose="02010509060101010101" pitchFamily="49" charset="-122"/>
            </a:endParaRPr>
          </a:p>
          <a:p>
            <a:pPr>
              <a:spcBef>
                <a:spcPct val="50000"/>
              </a:spcBef>
              <a:buClrTx/>
              <a:buSzTx/>
              <a:buFontTx/>
              <a:buNone/>
            </a:pPr>
            <a:endParaRPr lang="zh-CN" altLang="en-US" sz="1400">
              <a:latin typeface="Times New Roman" panose="02020603050405020304" pitchFamily="18" charset="0"/>
              <a:ea typeface="隶书" panose="02010509060101010101" pitchFamily="49" charset="-122"/>
            </a:endParaRPr>
          </a:p>
          <a:p>
            <a:pPr>
              <a:spcBef>
                <a:spcPct val="50000"/>
              </a:spcBef>
              <a:buClrTx/>
              <a:buSzTx/>
              <a:buFontTx/>
              <a:buNone/>
            </a:pPr>
            <a:endParaRPr lang="zh-CN" altLang="en-US" sz="1400">
              <a:latin typeface="Times New Roman" panose="02020603050405020304" pitchFamily="18" charset="0"/>
              <a:ea typeface="隶书" panose="02010509060101010101" pitchFamily="49" charset="-122"/>
            </a:endParaRPr>
          </a:p>
        </p:txBody>
      </p:sp>
      <p:sp>
        <p:nvSpPr>
          <p:cNvPr id="54" name="Text Box 91" descr="水滴">
            <a:extLst>
              <a:ext uri="{FF2B5EF4-FFF2-40B4-BE49-F238E27FC236}">
                <a16:creationId xmlns:a16="http://schemas.microsoft.com/office/drawing/2014/main" id="{3EC3BA01-3873-42F0-A4F9-3CA28D7336D1}"/>
              </a:ext>
            </a:extLst>
          </p:cNvPr>
          <p:cNvSpPr txBox="1">
            <a:spLocks noChangeArrowheads="1"/>
          </p:cNvSpPr>
          <p:nvPr/>
        </p:nvSpPr>
        <p:spPr bwMode="auto">
          <a:xfrm>
            <a:off x="6776732" y="3062709"/>
            <a:ext cx="1447800" cy="779462"/>
          </a:xfrm>
          <a:prstGeom prst="rect">
            <a:avLst/>
          </a:prstGeom>
          <a:noFill/>
          <a:ln w="76200" cmpd="tri">
            <a:solidFill>
              <a:schemeClr val="accent2"/>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endParaRPr lang="zh-CN" altLang="en-US" sz="1600">
              <a:latin typeface="Times New Roman" panose="02020603050405020304" pitchFamily="18" charset="0"/>
              <a:ea typeface="隶书" panose="02010509060101010101" pitchFamily="49" charset="-122"/>
            </a:endParaRPr>
          </a:p>
          <a:p>
            <a:pPr>
              <a:spcBef>
                <a:spcPct val="50000"/>
              </a:spcBef>
              <a:buClrTx/>
              <a:buSzTx/>
              <a:buFontTx/>
              <a:buNone/>
            </a:pPr>
            <a:endParaRPr lang="zh-CN" altLang="en-US" sz="160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95248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二叉树的建立</a:t>
            </a:r>
          </a:p>
        </p:txBody>
      </p:sp>
      <p:sp>
        <p:nvSpPr>
          <p:cNvPr id="6" name="Rectangle 3">
            <a:extLst>
              <a:ext uri="{FF2B5EF4-FFF2-40B4-BE49-F238E27FC236}">
                <a16:creationId xmlns:a16="http://schemas.microsoft.com/office/drawing/2014/main" id="{45CEC01F-19C1-42D1-AC2D-0C9B1EAA94E7}"/>
              </a:ext>
            </a:extLst>
          </p:cNvPr>
          <p:cNvSpPr txBox="1">
            <a:spLocks noChangeArrowheads="1"/>
          </p:cNvSpPr>
          <p:nvPr/>
        </p:nvSpPr>
        <p:spPr>
          <a:xfrm>
            <a:off x="316706" y="1951612"/>
            <a:ext cx="8330376" cy="4114800"/>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spcBef>
                <a:spcPts val="0"/>
              </a:spcBef>
              <a:defRPr/>
            </a:pPr>
            <a:r>
              <a:rPr lang="zh-CN" altLang="en-US" sz="2800" b="1" kern="0"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遍历是二叉树各种操作的基础，可以在遍历的过程中进行各种操作，例如建立一棵二叉树。</a:t>
            </a:r>
          </a:p>
          <a:p>
            <a:pPr eaLnBrk="1" hangingPunct="1">
              <a:spcBef>
                <a:spcPts val="0"/>
              </a:spcBef>
              <a:defRPr/>
            </a:pPr>
            <a:r>
              <a:rPr lang="zh-CN" altLang="en-US" sz="2800" b="1" kern="0"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如何由一种遍历序列生成该二叉树？</a:t>
            </a:r>
          </a:p>
          <a:p>
            <a:pPr lvl="1" eaLnBrk="1" hangingPunct="1">
              <a:spcBef>
                <a:spcPts val="0"/>
              </a:spcBef>
              <a:defRPr/>
            </a:pPr>
            <a:r>
              <a:rPr lang="zh-CN" altLang="en-US" sz="2800" b="1" kern="0"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为了建立一棵二叉树，将二叉树中每个结点的空指针引出一个虚结点，其值为一特定值如“*”，以标识其为空，把这样处理后的二叉树称为原二叉树的扩展二叉树。</a:t>
            </a:r>
          </a:p>
        </p:txBody>
      </p:sp>
    </p:spTree>
    <p:extLst>
      <p:ext uri="{BB962C8B-B14F-4D97-AF65-F5344CB8AC3E}">
        <p14:creationId xmlns:p14="http://schemas.microsoft.com/office/powerpoint/2010/main" val="135919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2"/>
            <a:ext cx="8229600" cy="55872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二叉树的建立</a:t>
            </a:r>
          </a:p>
        </p:txBody>
      </p:sp>
      <p:sp>
        <p:nvSpPr>
          <p:cNvPr id="5" name="Text Box 2">
            <a:extLst>
              <a:ext uri="{FF2B5EF4-FFF2-40B4-BE49-F238E27FC236}">
                <a16:creationId xmlns:a16="http://schemas.microsoft.com/office/drawing/2014/main" id="{F6EF9DD0-B8A1-4BA8-804E-FC48B00D3D42}"/>
              </a:ext>
            </a:extLst>
          </p:cNvPr>
          <p:cNvSpPr txBox="1">
            <a:spLocks noChangeArrowheads="1"/>
          </p:cNvSpPr>
          <p:nvPr/>
        </p:nvSpPr>
        <p:spPr bwMode="auto">
          <a:xfrm>
            <a:off x="773113" y="5530850"/>
            <a:ext cx="7823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p>
            <a:pPr algn="just">
              <a:defRPr/>
            </a:pPr>
            <a:r>
              <a:rPr lang="zh-CN" altLang="en-US"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扩展二叉树的先序遍历序列：</a:t>
            </a:r>
            <a:r>
              <a:rPr lang="en-US" altLang="zh-CN" sz="2800" b="1" i="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 B </a:t>
            </a:r>
            <a:r>
              <a:rPr lang="zh-CN" altLang="en-US"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srgbClr val="000066"/>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Group 4">
            <a:extLst>
              <a:ext uri="{FF2B5EF4-FFF2-40B4-BE49-F238E27FC236}">
                <a16:creationId xmlns:a16="http://schemas.microsoft.com/office/drawing/2014/main" id="{58350562-02D5-4D17-AAE2-83ADF79C6EFB}"/>
              </a:ext>
            </a:extLst>
          </p:cNvPr>
          <p:cNvGrpSpPr>
            <a:grpSpLocks/>
          </p:cNvGrpSpPr>
          <p:nvPr/>
        </p:nvGrpSpPr>
        <p:grpSpPr bwMode="auto">
          <a:xfrm>
            <a:off x="1497013" y="2054225"/>
            <a:ext cx="2135187" cy="2373313"/>
            <a:chOff x="971" y="1099"/>
            <a:chExt cx="1345" cy="1495"/>
          </a:xfrm>
        </p:grpSpPr>
        <p:sp>
          <p:nvSpPr>
            <p:cNvPr id="8" name="Oval 5">
              <a:extLst>
                <a:ext uri="{FF2B5EF4-FFF2-40B4-BE49-F238E27FC236}">
                  <a16:creationId xmlns:a16="http://schemas.microsoft.com/office/drawing/2014/main" id="{22C47807-E28D-408B-A8F0-311BDB2CB589}"/>
                </a:ext>
              </a:extLst>
            </p:cNvPr>
            <p:cNvSpPr>
              <a:spLocks noChangeArrowheads="1"/>
            </p:cNvSpPr>
            <p:nvPr/>
          </p:nvSpPr>
          <p:spPr bwMode="auto">
            <a:xfrm>
              <a:off x="1371" y="2288"/>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Freeform 6">
              <a:extLst>
                <a:ext uri="{FF2B5EF4-FFF2-40B4-BE49-F238E27FC236}">
                  <a16:creationId xmlns:a16="http://schemas.microsoft.com/office/drawing/2014/main" id="{12B4C80B-F29A-4276-9673-3C5F7277E6A5}"/>
                </a:ext>
              </a:extLst>
            </p:cNvPr>
            <p:cNvSpPr>
              <a:spLocks/>
            </p:cNvSpPr>
            <p:nvPr/>
          </p:nvSpPr>
          <p:spPr bwMode="auto">
            <a:xfrm>
              <a:off x="1176" y="1303"/>
              <a:ext cx="410" cy="394"/>
            </a:xfrm>
            <a:custGeom>
              <a:avLst/>
              <a:gdLst>
                <a:gd name="T0" fmla="*/ 1833 w 390"/>
                <a:gd name="T1" fmla="*/ 0 h 435"/>
                <a:gd name="T2" fmla="*/ 0 w 390"/>
                <a:gd name="T3" fmla="*/ 21 h 435"/>
                <a:gd name="T4" fmla="*/ 0 60000 65536"/>
                <a:gd name="T5" fmla="*/ 0 60000 65536"/>
              </a:gdLst>
              <a:ahLst/>
              <a:cxnLst>
                <a:cxn ang="T4">
                  <a:pos x="T0" y="T1"/>
                </a:cxn>
                <a:cxn ang="T5">
                  <a:pos x="T2" y="T3"/>
                </a:cxn>
              </a:cxnLst>
              <a:rect l="0" t="0" r="r" b="b"/>
              <a:pathLst>
                <a:path w="390" h="435">
                  <a:moveTo>
                    <a:pt x="390" y="0"/>
                  </a:moveTo>
                  <a:lnTo>
                    <a:pt x="0" y="435"/>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10" name="Freeform 7">
              <a:extLst>
                <a:ext uri="{FF2B5EF4-FFF2-40B4-BE49-F238E27FC236}">
                  <a16:creationId xmlns:a16="http://schemas.microsoft.com/office/drawing/2014/main" id="{CEBDC0CC-9B8A-4B12-AED1-560511ACAFD1}"/>
                </a:ext>
              </a:extLst>
            </p:cNvPr>
            <p:cNvSpPr>
              <a:spLocks/>
            </p:cNvSpPr>
            <p:nvPr/>
          </p:nvSpPr>
          <p:spPr bwMode="auto">
            <a:xfrm>
              <a:off x="1198" y="1931"/>
              <a:ext cx="230" cy="391"/>
            </a:xfrm>
            <a:custGeom>
              <a:avLst/>
              <a:gdLst>
                <a:gd name="T0" fmla="*/ 0 w 219"/>
                <a:gd name="T1" fmla="*/ 0 h 432"/>
                <a:gd name="T2" fmla="*/ 1002 w 219"/>
                <a:gd name="T3" fmla="*/ 20 h 432"/>
                <a:gd name="T4" fmla="*/ 0 60000 65536"/>
                <a:gd name="T5" fmla="*/ 0 60000 65536"/>
              </a:gdLst>
              <a:ahLst/>
              <a:cxnLst>
                <a:cxn ang="T4">
                  <a:pos x="T0" y="T1"/>
                </a:cxn>
                <a:cxn ang="T5">
                  <a:pos x="T2" y="T3"/>
                </a:cxn>
              </a:cxnLst>
              <a:rect l="0" t="0" r="r" b="b"/>
              <a:pathLst>
                <a:path w="219" h="432">
                  <a:moveTo>
                    <a:pt x="0" y="0"/>
                  </a:moveTo>
                  <a:lnTo>
                    <a:pt x="219" y="432"/>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11" name="Freeform 8">
              <a:extLst>
                <a:ext uri="{FF2B5EF4-FFF2-40B4-BE49-F238E27FC236}">
                  <a16:creationId xmlns:a16="http://schemas.microsoft.com/office/drawing/2014/main" id="{120D3E4B-50C5-44F0-92E1-18C22CF0E8CB}"/>
                </a:ext>
              </a:extLst>
            </p:cNvPr>
            <p:cNvSpPr>
              <a:spLocks/>
            </p:cNvSpPr>
            <p:nvPr/>
          </p:nvSpPr>
          <p:spPr bwMode="auto">
            <a:xfrm>
              <a:off x="1851" y="1298"/>
              <a:ext cx="303" cy="399"/>
            </a:xfrm>
            <a:custGeom>
              <a:avLst/>
              <a:gdLst>
                <a:gd name="T0" fmla="*/ 0 w 288"/>
                <a:gd name="T1" fmla="*/ 0 h 440"/>
                <a:gd name="T2" fmla="*/ 1394 w 288"/>
                <a:gd name="T3" fmla="*/ 21 h 440"/>
                <a:gd name="T4" fmla="*/ 0 60000 65536"/>
                <a:gd name="T5" fmla="*/ 0 60000 65536"/>
              </a:gdLst>
              <a:ahLst/>
              <a:cxnLst>
                <a:cxn ang="T4">
                  <a:pos x="T0" y="T1"/>
                </a:cxn>
                <a:cxn ang="T5">
                  <a:pos x="T2" y="T3"/>
                </a:cxn>
              </a:cxnLst>
              <a:rect l="0" t="0" r="r" b="b"/>
              <a:pathLst>
                <a:path w="288" h="440">
                  <a:moveTo>
                    <a:pt x="0" y="0"/>
                  </a:moveTo>
                  <a:lnTo>
                    <a:pt x="288" y="440"/>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12" name="Text Box 9">
              <a:extLst>
                <a:ext uri="{FF2B5EF4-FFF2-40B4-BE49-F238E27FC236}">
                  <a16:creationId xmlns:a16="http://schemas.microsoft.com/office/drawing/2014/main" id="{53DD3A70-8BAC-460E-9F17-9FB0512716CB}"/>
                </a:ext>
              </a:extLst>
            </p:cNvPr>
            <p:cNvSpPr txBox="1">
              <a:spLocks noChangeArrowheads="1"/>
            </p:cNvSpPr>
            <p:nvPr/>
          </p:nvSpPr>
          <p:spPr bwMode="auto">
            <a:xfrm>
              <a:off x="1400" y="2290"/>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endParaRPr lang="en-US" altLang="zh-CN" sz="2800" b="1">
                <a:latin typeface="Times New Roman" panose="02020603050405020304" pitchFamily="18" charset="0"/>
              </a:endParaRPr>
            </a:p>
          </p:txBody>
        </p:sp>
        <p:sp>
          <p:nvSpPr>
            <p:cNvPr id="13" name="Oval 10">
              <a:extLst>
                <a:ext uri="{FF2B5EF4-FFF2-40B4-BE49-F238E27FC236}">
                  <a16:creationId xmlns:a16="http://schemas.microsoft.com/office/drawing/2014/main" id="{1BF5E47A-2C2A-4A34-9A15-6298C45C62AB}"/>
                </a:ext>
              </a:extLst>
            </p:cNvPr>
            <p:cNvSpPr>
              <a:spLocks noChangeArrowheads="1"/>
            </p:cNvSpPr>
            <p:nvPr/>
          </p:nvSpPr>
          <p:spPr bwMode="auto">
            <a:xfrm>
              <a:off x="971" y="1675"/>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Text Box 11">
              <a:extLst>
                <a:ext uri="{FF2B5EF4-FFF2-40B4-BE49-F238E27FC236}">
                  <a16:creationId xmlns:a16="http://schemas.microsoft.com/office/drawing/2014/main" id="{D8EF2DAE-35F0-43FC-B56C-283C2075F1F4}"/>
                </a:ext>
              </a:extLst>
            </p:cNvPr>
            <p:cNvSpPr txBox="1">
              <a:spLocks noChangeArrowheads="1"/>
            </p:cNvSpPr>
            <p:nvPr/>
          </p:nvSpPr>
          <p:spPr bwMode="auto">
            <a:xfrm>
              <a:off x="1000" y="1677"/>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endParaRPr lang="en-US" altLang="zh-CN" sz="2800" b="1">
                <a:latin typeface="Times New Roman" panose="02020603050405020304" pitchFamily="18" charset="0"/>
              </a:endParaRPr>
            </a:p>
          </p:txBody>
        </p:sp>
        <p:sp>
          <p:nvSpPr>
            <p:cNvPr id="15" name="Oval 12">
              <a:extLst>
                <a:ext uri="{FF2B5EF4-FFF2-40B4-BE49-F238E27FC236}">
                  <a16:creationId xmlns:a16="http://schemas.microsoft.com/office/drawing/2014/main" id="{F54C2E71-BF91-40CF-AF2E-457F5F57B5BF}"/>
                </a:ext>
              </a:extLst>
            </p:cNvPr>
            <p:cNvSpPr>
              <a:spLocks noChangeArrowheads="1"/>
            </p:cNvSpPr>
            <p:nvPr/>
          </p:nvSpPr>
          <p:spPr bwMode="auto">
            <a:xfrm>
              <a:off x="1575" y="1099"/>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 name="Text Box 13">
              <a:extLst>
                <a:ext uri="{FF2B5EF4-FFF2-40B4-BE49-F238E27FC236}">
                  <a16:creationId xmlns:a16="http://schemas.microsoft.com/office/drawing/2014/main" id="{EBC775F7-43F7-45BA-BBF0-1FF557AD60CD}"/>
                </a:ext>
              </a:extLst>
            </p:cNvPr>
            <p:cNvSpPr txBox="1">
              <a:spLocks noChangeArrowheads="1"/>
            </p:cNvSpPr>
            <p:nvPr/>
          </p:nvSpPr>
          <p:spPr bwMode="auto">
            <a:xfrm>
              <a:off x="1604" y="1101"/>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endParaRPr lang="en-US" altLang="zh-CN" sz="2800" b="1">
                <a:latin typeface="Times New Roman" panose="02020603050405020304" pitchFamily="18" charset="0"/>
              </a:endParaRPr>
            </a:p>
          </p:txBody>
        </p:sp>
        <p:sp>
          <p:nvSpPr>
            <p:cNvPr id="17" name="Oval 14">
              <a:extLst>
                <a:ext uri="{FF2B5EF4-FFF2-40B4-BE49-F238E27FC236}">
                  <a16:creationId xmlns:a16="http://schemas.microsoft.com/office/drawing/2014/main" id="{4897164E-568F-4655-BDEB-1EC98A924D44}"/>
                </a:ext>
              </a:extLst>
            </p:cNvPr>
            <p:cNvSpPr>
              <a:spLocks noChangeArrowheads="1"/>
            </p:cNvSpPr>
            <p:nvPr/>
          </p:nvSpPr>
          <p:spPr bwMode="auto">
            <a:xfrm>
              <a:off x="2021" y="1675"/>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 name="Text Box 15">
              <a:extLst>
                <a:ext uri="{FF2B5EF4-FFF2-40B4-BE49-F238E27FC236}">
                  <a16:creationId xmlns:a16="http://schemas.microsoft.com/office/drawing/2014/main" id="{184A0107-0613-4B70-A226-7DFDA33A0023}"/>
                </a:ext>
              </a:extLst>
            </p:cNvPr>
            <p:cNvSpPr txBox="1">
              <a:spLocks noChangeArrowheads="1"/>
            </p:cNvSpPr>
            <p:nvPr/>
          </p:nvSpPr>
          <p:spPr bwMode="auto">
            <a:xfrm>
              <a:off x="2050" y="1677"/>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endParaRPr lang="en-US" altLang="zh-CN" sz="2800" b="1">
                <a:latin typeface="Times New Roman" panose="02020603050405020304" pitchFamily="18" charset="0"/>
              </a:endParaRPr>
            </a:p>
          </p:txBody>
        </p:sp>
      </p:grpSp>
      <p:grpSp>
        <p:nvGrpSpPr>
          <p:cNvPr id="19" name="Group 16">
            <a:extLst>
              <a:ext uri="{FF2B5EF4-FFF2-40B4-BE49-F238E27FC236}">
                <a16:creationId xmlns:a16="http://schemas.microsoft.com/office/drawing/2014/main" id="{EF5460D7-BFDB-4448-B461-DA7EC1DFB17C}"/>
              </a:ext>
            </a:extLst>
          </p:cNvPr>
          <p:cNvGrpSpPr>
            <a:grpSpLocks/>
          </p:cNvGrpSpPr>
          <p:nvPr/>
        </p:nvGrpSpPr>
        <p:grpSpPr bwMode="auto">
          <a:xfrm>
            <a:off x="4740275" y="1728788"/>
            <a:ext cx="2990850" cy="3335337"/>
            <a:chOff x="3023" y="894"/>
            <a:chExt cx="1884" cy="2101"/>
          </a:xfrm>
        </p:grpSpPr>
        <p:sp>
          <p:nvSpPr>
            <p:cNvPr id="20" name="Oval 17">
              <a:extLst>
                <a:ext uri="{FF2B5EF4-FFF2-40B4-BE49-F238E27FC236}">
                  <a16:creationId xmlns:a16="http://schemas.microsoft.com/office/drawing/2014/main" id="{B670EB6F-363E-45F9-B186-FB153B78ABF9}"/>
                </a:ext>
              </a:extLst>
            </p:cNvPr>
            <p:cNvSpPr>
              <a:spLocks noChangeArrowheads="1"/>
            </p:cNvSpPr>
            <p:nvPr/>
          </p:nvSpPr>
          <p:spPr bwMode="auto">
            <a:xfrm>
              <a:off x="3023" y="2041"/>
              <a:ext cx="295" cy="295"/>
            </a:xfrm>
            <a:prstGeom prst="ellipse">
              <a:avLst/>
            </a:prstGeom>
            <a:gradFill rotWithShape="0">
              <a:gsLst>
                <a:gs pos="0">
                  <a:srgbClr val="FFFF00"/>
                </a:gs>
                <a:gs pos="100000">
                  <a:srgbClr val="767600"/>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Freeform 18">
              <a:extLst>
                <a:ext uri="{FF2B5EF4-FFF2-40B4-BE49-F238E27FC236}">
                  <a16:creationId xmlns:a16="http://schemas.microsoft.com/office/drawing/2014/main" id="{30C3E4A3-D109-4663-8657-775F41E37D6D}"/>
                </a:ext>
              </a:extLst>
            </p:cNvPr>
            <p:cNvSpPr>
              <a:spLocks/>
            </p:cNvSpPr>
            <p:nvPr/>
          </p:nvSpPr>
          <p:spPr bwMode="auto">
            <a:xfrm>
              <a:off x="4615" y="1757"/>
              <a:ext cx="132" cy="348"/>
            </a:xfrm>
            <a:custGeom>
              <a:avLst/>
              <a:gdLst>
                <a:gd name="T0" fmla="*/ 0 w 173"/>
                <a:gd name="T1" fmla="*/ 0 h 402"/>
                <a:gd name="T2" fmla="*/ 2 w 173"/>
                <a:gd name="T3" fmla="*/ 5 h 402"/>
                <a:gd name="T4" fmla="*/ 0 60000 65536"/>
                <a:gd name="T5" fmla="*/ 0 60000 65536"/>
              </a:gdLst>
              <a:ahLst/>
              <a:cxnLst>
                <a:cxn ang="T4">
                  <a:pos x="T0" y="T1"/>
                </a:cxn>
                <a:cxn ang="T5">
                  <a:pos x="T2" y="T3"/>
                </a:cxn>
              </a:cxnLst>
              <a:rect l="0" t="0" r="r" b="b"/>
              <a:pathLst>
                <a:path w="173" h="402">
                  <a:moveTo>
                    <a:pt x="0" y="0"/>
                  </a:moveTo>
                  <a:lnTo>
                    <a:pt x="173" y="402"/>
                  </a:lnTo>
                </a:path>
              </a:pathLst>
            </a:custGeom>
            <a:gradFill rotWithShape="0">
              <a:gsLst>
                <a:gs pos="0">
                  <a:srgbClr val="FFFF00"/>
                </a:gs>
                <a:gs pos="100000">
                  <a:srgbClr val="767600"/>
                </a:gs>
              </a:gsLst>
              <a:path path="rect">
                <a:fillToRect l="50000" t="50000" r="50000" b="50000"/>
              </a:path>
            </a:gradFill>
            <a:ln w="38100" cap="flat" cmpd="sng">
              <a:solidFill>
                <a:srgbClr val="FF9900"/>
              </a:solidFill>
              <a:prstDash val="dash"/>
              <a:round/>
              <a:headEnd/>
              <a:tailEnd/>
            </a:ln>
          </p:spPr>
          <p:txBody>
            <a:bodyPr tIns="10800"/>
            <a:lstStyle/>
            <a:p>
              <a:endParaRPr lang="zh-CN" altLang="en-US"/>
            </a:p>
          </p:txBody>
        </p:sp>
        <p:sp>
          <p:nvSpPr>
            <p:cNvPr id="22" name="Freeform 19">
              <a:extLst>
                <a:ext uri="{FF2B5EF4-FFF2-40B4-BE49-F238E27FC236}">
                  <a16:creationId xmlns:a16="http://schemas.microsoft.com/office/drawing/2014/main" id="{0AAE4E2F-E87C-4A17-93CC-C87861C6FC40}"/>
                </a:ext>
              </a:extLst>
            </p:cNvPr>
            <p:cNvSpPr>
              <a:spLocks/>
            </p:cNvSpPr>
            <p:nvPr/>
          </p:nvSpPr>
          <p:spPr bwMode="auto">
            <a:xfrm>
              <a:off x="4278" y="1754"/>
              <a:ext cx="166" cy="342"/>
            </a:xfrm>
            <a:custGeom>
              <a:avLst/>
              <a:gdLst>
                <a:gd name="T0" fmla="*/ 15 w 180"/>
                <a:gd name="T1" fmla="*/ 0 h 405"/>
                <a:gd name="T2" fmla="*/ 0 w 180"/>
                <a:gd name="T3" fmla="*/ 3 h 405"/>
                <a:gd name="T4" fmla="*/ 0 60000 65536"/>
                <a:gd name="T5" fmla="*/ 0 60000 65536"/>
              </a:gdLst>
              <a:ahLst/>
              <a:cxnLst>
                <a:cxn ang="T4">
                  <a:pos x="T0" y="T1"/>
                </a:cxn>
                <a:cxn ang="T5">
                  <a:pos x="T2" y="T3"/>
                </a:cxn>
              </a:cxnLst>
              <a:rect l="0" t="0" r="r" b="b"/>
              <a:pathLst>
                <a:path w="180" h="405">
                  <a:moveTo>
                    <a:pt x="180" y="0"/>
                  </a:moveTo>
                  <a:lnTo>
                    <a:pt x="0" y="405"/>
                  </a:lnTo>
                </a:path>
              </a:pathLst>
            </a:custGeom>
            <a:gradFill rotWithShape="0">
              <a:gsLst>
                <a:gs pos="0">
                  <a:srgbClr val="FFFF00"/>
                </a:gs>
                <a:gs pos="100000">
                  <a:srgbClr val="767600"/>
                </a:gs>
              </a:gsLst>
              <a:path path="rect">
                <a:fillToRect l="50000" t="50000" r="50000" b="50000"/>
              </a:path>
            </a:gradFill>
            <a:ln w="38100" cap="flat" cmpd="sng">
              <a:solidFill>
                <a:srgbClr val="FF9900"/>
              </a:solidFill>
              <a:prstDash val="dash"/>
              <a:round/>
              <a:headEnd/>
              <a:tailEnd/>
            </a:ln>
          </p:spPr>
          <p:txBody>
            <a:bodyPr tIns="10800"/>
            <a:lstStyle/>
            <a:p>
              <a:endParaRPr lang="zh-CN" altLang="en-US"/>
            </a:p>
          </p:txBody>
        </p:sp>
        <p:sp>
          <p:nvSpPr>
            <p:cNvPr id="23" name="Freeform 20">
              <a:extLst>
                <a:ext uri="{FF2B5EF4-FFF2-40B4-BE49-F238E27FC236}">
                  <a16:creationId xmlns:a16="http://schemas.microsoft.com/office/drawing/2014/main" id="{0D8ED76E-475A-45CF-BB60-FE652FB2227F}"/>
                </a:ext>
              </a:extLst>
            </p:cNvPr>
            <p:cNvSpPr>
              <a:spLocks/>
            </p:cNvSpPr>
            <p:nvPr/>
          </p:nvSpPr>
          <p:spPr bwMode="auto">
            <a:xfrm>
              <a:off x="3183" y="1732"/>
              <a:ext cx="195" cy="305"/>
            </a:xfrm>
            <a:custGeom>
              <a:avLst/>
              <a:gdLst>
                <a:gd name="T0" fmla="*/ 21 w 210"/>
                <a:gd name="T1" fmla="*/ 0 h 360"/>
                <a:gd name="T2" fmla="*/ 0 w 210"/>
                <a:gd name="T3" fmla="*/ 3 h 360"/>
                <a:gd name="T4" fmla="*/ 0 60000 65536"/>
                <a:gd name="T5" fmla="*/ 0 60000 65536"/>
              </a:gdLst>
              <a:ahLst/>
              <a:cxnLst>
                <a:cxn ang="T4">
                  <a:pos x="T0" y="T1"/>
                </a:cxn>
                <a:cxn ang="T5">
                  <a:pos x="T2" y="T3"/>
                </a:cxn>
              </a:cxnLst>
              <a:rect l="0" t="0" r="r" b="b"/>
              <a:pathLst>
                <a:path w="210" h="360">
                  <a:moveTo>
                    <a:pt x="210" y="0"/>
                  </a:moveTo>
                  <a:lnTo>
                    <a:pt x="0" y="360"/>
                  </a:lnTo>
                </a:path>
              </a:pathLst>
            </a:custGeom>
            <a:gradFill rotWithShape="0">
              <a:gsLst>
                <a:gs pos="0">
                  <a:srgbClr val="FFFF00"/>
                </a:gs>
                <a:gs pos="100000">
                  <a:srgbClr val="767600"/>
                </a:gs>
              </a:gsLst>
              <a:path path="rect">
                <a:fillToRect l="50000" t="50000" r="50000" b="50000"/>
              </a:path>
            </a:gradFill>
            <a:ln w="38100" cap="flat" cmpd="sng">
              <a:solidFill>
                <a:srgbClr val="FF9900"/>
              </a:solidFill>
              <a:prstDash val="dash"/>
              <a:round/>
              <a:headEnd/>
              <a:tailEnd/>
            </a:ln>
          </p:spPr>
          <p:txBody>
            <a:bodyPr tIns="10800"/>
            <a:lstStyle/>
            <a:p>
              <a:endParaRPr lang="zh-CN" altLang="en-US"/>
            </a:p>
          </p:txBody>
        </p:sp>
        <p:sp>
          <p:nvSpPr>
            <p:cNvPr id="24" name="Freeform 21">
              <a:extLst>
                <a:ext uri="{FF2B5EF4-FFF2-40B4-BE49-F238E27FC236}">
                  <a16:creationId xmlns:a16="http://schemas.microsoft.com/office/drawing/2014/main" id="{C7768F7F-23F7-4CF7-A301-E84188961319}"/>
                </a:ext>
              </a:extLst>
            </p:cNvPr>
            <p:cNvSpPr>
              <a:spLocks/>
            </p:cNvSpPr>
            <p:nvPr/>
          </p:nvSpPr>
          <p:spPr bwMode="auto">
            <a:xfrm>
              <a:off x="3947" y="2328"/>
              <a:ext cx="124" cy="386"/>
            </a:xfrm>
            <a:custGeom>
              <a:avLst/>
              <a:gdLst>
                <a:gd name="T0" fmla="*/ 0 w 173"/>
                <a:gd name="T1" fmla="*/ 0 h 402"/>
                <a:gd name="T2" fmla="*/ 1 w 173"/>
                <a:gd name="T3" fmla="*/ 113 h 402"/>
                <a:gd name="T4" fmla="*/ 0 60000 65536"/>
                <a:gd name="T5" fmla="*/ 0 60000 65536"/>
              </a:gdLst>
              <a:ahLst/>
              <a:cxnLst>
                <a:cxn ang="T4">
                  <a:pos x="T0" y="T1"/>
                </a:cxn>
                <a:cxn ang="T5">
                  <a:pos x="T2" y="T3"/>
                </a:cxn>
              </a:cxnLst>
              <a:rect l="0" t="0" r="r" b="b"/>
              <a:pathLst>
                <a:path w="173" h="402">
                  <a:moveTo>
                    <a:pt x="0" y="0"/>
                  </a:moveTo>
                  <a:lnTo>
                    <a:pt x="173" y="402"/>
                  </a:lnTo>
                </a:path>
              </a:pathLst>
            </a:custGeom>
            <a:gradFill rotWithShape="0">
              <a:gsLst>
                <a:gs pos="0">
                  <a:srgbClr val="FFFF00"/>
                </a:gs>
                <a:gs pos="100000">
                  <a:srgbClr val="767600"/>
                </a:gs>
              </a:gsLst>
              <a:path path="rect">
                <a:fillToRect l="50000" t="50000" r="50000" b="50000"/>
              </a:path>
            </a:gradFill>
            <a:ln w="38100" cap="flat" cmpd="sng">
              <a:solidFill>
                <a:srgbClr val="FF9900"/>
              </a:solidFill>
              <a:prstDash val="dash"/>
              <a:round/>
              <a:headEnd/>
              <a:tailEnd/>
            </a:ln>
          </p:spPr>
          <p:txBody>
            <a:bodyPr tIns="10800"/>
            <a:lstStyle/>
            <a:p>
              <a:endParaRPr lang="zh-CN" altLang="en-US"/>
            </a:p>
          </p:txBody>
        </p:sp>
        <p:sp>
          <p:nvSpPr>
            <p:cNvPr id="25" name="Freeform 22">
              <a:extLst>
                <a:ext uri="{FF2B5EF4-FFF2-40B4-BE49-F238E27FC236}">
                  <a16:creationId xmlns:a16="http://schemas.microsoft.com/office/drawing/2014/main" id="{892CADF0-E53C-4606-B44B-8D3D715B10F4}"/>
                </a:ext>
              </a:extLst>
            </p:cNvPr>
            <p:cNvSpPr>
              <a:spLocks/>
            </p:cNvSpPr>
            <p:nvPr/>
          </p:nvSpPr>
          <p:spPr bwMode="auto">
            <a:xfrm>
              <a:off x="3631" y="2338"/>
              <a:ext cx="167" cy="342"/>
            </a:xfrm>
            <a:custGeom>
              <a:avLst/>
              <a:gdLst>
                <a:gd name="T0" fmla="*/ 18 w 180"/>
                <a:gd name="T1" fmla="*/ 0 h 405"/>
                <a:gd name="T2" fmla="*/ 0 w 180"/>
                <a:gd name="T3" fmla="*/ 3 h 405"/>
                <a:gd name="T4" fmla="*/ 0 60000 65536"/>
                <a:gd name="T5" fmla="*/ 0 60000 65536"/>
              </a:gdLst>
              <a:ahLst/>
              <a:cxnLst>
                <a:cxn ang="T4">
                  <a:pos x="T0" y="T1"/>
                </a:cxn>
                <a:cxn ang="T5">
                  <a:pos x="T2" y="T3"/>
                </a:cxn>
              </a:cxnLst>
              <a:rect l="0" t="0" r="r" b="b"/>
              <a:pathLst>
                <a:path w="180" h="405">
                  <a:moveTo>
                    <a:pt x="180" y="0"/>
                  </a:moveTo>
                  <a:lnTo>
                    <a:pt x="0" y="405"/>
                  </a:lnTo>
                </a:path>
              </a:pathLst>
            </a:custGeom>
            <a:gradFill rotWithShape="0">
              <a:gsLst>
                <a:gs pos="0">
                  <a:srgbClr val="FFFF00"/>
                </a:gs>
                <a:gs pos="100000">
                  <a:srgbClr val="767600"/>
                </a:gs>
              </a:gsLst>
              <a:path path="rect">
                <a:fillToRect l="50000" t="50000" r="50000" b="50000"/>
              </a:path>
            </a:gradFill>
            <a:ln w="38100" cap="flat" cmpd="sng">
              <a:solidFill>
                <a:srgbClr val="FF9900"/>
              </a:solidFill>
              <a:prstDash val="dash"/>
              <a:round/>
              <a:headEnd/>
              <a:tailEnd/>
            </a:ln>
          </p:spPr>
          <p:txBody>
            <a:bodyPr tIns="10800"/>
            <a:lstStyle/>
            <a:p>
              <a:endParaRPr lang="zh-CN" altLang="en-US"/>
            </a:p>
          </p:txBody>
        </p:sp>
        <p:sp>
          <p:nvSpPr>
            <p:cNvPr id="26" name="Text Box 23">
              <a:extLst>
                <a:ext uri="{FF2B5EF4-FFF2-40B4-BE49-F238E27FC236}">
                  <a16:creationId xmlns:a16="http://schemas.microsoft.com/office/drawing/2014/main" id="{DEDE56F3-94D1-4C85-98B9-1AB8B863E6EC}"/>
                </a:ext>
              </a:extLst>
            </p:cNvPr>
            <p:cNvSpPr txBox="1">
              <a:spLocks noChangeArrowheads="1"/>
            </p:cNvSpPr>
            <p:nvPr/>
          </p:nvSpPr>
          <p:spPr bwMode="auto">
            <a:xfrm>
              <a:off x="3062" y="2044"/>
              <a:ext cx="21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800" b="1">
                  <a:latin typeface="Times New Roman" panose="02020603050405020304" pitchFamily="18" charset="0"/>
                </a:rPr>
                <a:t>*</a:t>
              </a:r>
            </a:p>
          </p:txBody>
        </p:sp>
        <p:sp>
          <p:nvSpPr>
            <p:cNvPr id="27" name="Oval 24">
              <a:extLst>
                <a:ext uri="{FF2B5EF4-FFF2-40B4-BE49-F238E27FC236}">
                  <a16:creationId xmlns:a16="http://schemas.microsoft.com/office/drawing/2014/main" id="{B16938BB-D4CE-4BF0-ABAB-F9554810466B}"/>
                </a:ext>
              </a:extLst>
            </p:cNvPr>
            <p:cNvSpPr>
              <a:spLocks noChangeArrowheads="1"/>
            </p:cNvSpPr>
            <p:nvPr/>
          </p:nvSpPr>
          <p:spPr bwMode="auto">
            <a:xfrm>
              <a:off x="3733" y="2083"/>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 name="Freeform 25">
              <a:extLst>
                <a:ext uri="{FF2B5EF4-FFF2-40B4-BE49-F238E27FC236}">
                  <a16:creationId xmlns:a16="http://schemas.microsoft.com/office/drawing/2014/main" id="{14F53310-D017-4971-99F1-E3BF86315E20}"/>
                </a:ext>
              </a:extLst>
            </p:cNvPr>
            <p:cNvSpPr>
              <a:spLocks/>
            </p:cNvSpPr>
            <p:nvPr/>
          </p:nvSpPr>
          <p:spPr bwMode="auto">
            <a:xfrm>
              <a:off x="3538" y="1098"/>
              <a:ext cx="410" cy="394"/>
            </a:xfrm>
            <a:custGeom>
              <a:avLst/>
              <a:gdLst>
                <a:gd name="T0" fmla="*/ 1833 w 390"/>
                <a:gd name="T1" fmla="*/ 0 h 435"/>
                <a:gd name="T2" fmla="*/ 0 w 390"/>
                <a:gd name="T3" fmla="*/ 21 h 435"/>
                <a:gd name="T4" fmla="*/ 0 60000 65536"/>
                <a:gd name="T5" fmla="*/ 0 60000 65536"/>
              </a:gdLst>
              <a:ahLst/>
              <a:cxnLst>
                <a:cxn ang="T4">
                  <a:pos x="T0" y="T1"/>
                </a:cxn>
                <a:cxn ang="T5">
                  <a:pos x="T2" y="T3"/>
                </a:cxn>
              </a:cxnLst>
              <a:rect l="0" t="0" r="r" b="b"/>
              <a:pathLst>
                <a:path w="390" h="435">
                  <a:moveTo>
                    <a:pt x="390" y="0"/>
                  </a:moveTo>
                  <a:lnTo>
                    <a:pt x="0" y="435"/>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29" name="Freeform 26">
              <a:extLst>
                <a:ext uri="{FF2B5EF4-FFF2-40B4-BE49-F238E27FC236}">
                  <a16:creationId xmlns:a16="http://schemas.microsoft.com/office/drawing/2014/main" id="{3B03864A-423E-49A5-B513-FFFD4590B04B}"/>
                </a:ext>
              </a:extLst>
            </p:cNvPr>
            <p:cNvSpPr>
              <a:spLocks/>
            </p:cNvSpPr>
            <p:nvPr/>
          </p:nvSpPr>
          <p:spPr bwMode="auto">
            <a:xfrm>
              <a:off x="3560" y="1726"/>
              <a:ext cx="230" cy="391"/>
            </a:xfrm>
            <a:custGeom>
              <a:avLst/>
              <a:gdLst>
                <a:gd name="T0" fmla="*/ 0 w 219"/>
                <a:gd name="T1" fmla="*/ 0 h 432"/>
                <a:gd name="T2" fmla="*/ 1002 w 219"/>
                <a:gd name="T3" fmla="*/ 20 h 432"/>
                <a:gd name="T4" fmla="*/ 0 60000 65536"/>
                <a:gd name="T5" fmla="*/ 0 60000 65536"/>
              </a:gdLst>
              <a:ahLst/>
              <a:cxnLst>
                <a:cxn ang="T4">
                  <a:pos x="T0" y="T1"/>
                </a:cxn>
                <a:cxn ang="T5">
                  <a:pos x="T2" y="T3"/>
                </a:cxn>
              </a:cxnLst>
              <a:rect l="0" t="0" r="r" b="b"/>
              <a:pathLst>
                <a:path w="219" h="432">
                  <a:moveTo>
                    <a:pt x="0" y="0"/>
                  </a:moveTo>
                  <a:lnTo>
                    <a:pt x="219" y="432"/>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30" name="Freeform 27">
              <a:extLst>
                <a:ext uri="{FF2B5EF4-FFF2-40B4-BE49-F238E27FC236}">
                  <a16:creationId xmlns:a16="http://schemas.microsoft.com/office/drawing/2014/main" id="{3E7CBDAB-9CB0-4B29-AF52-13ED4546A774}"/>
                </a:ext>
              </a:extLst>
            </p:cNvPr>
            <p:cNvSpPr>
              <a:spLocks/>
            </p:cNvSpPr>
            <p:nvPr/>
          </p:nvSpPr>
          <p:spPr bwMode="auto">
            <a:xfrm>
              <a:off x="4213" y="1093"/>
              <a:ext cx="303" cy="399"/>
            </a:xfrm>
            <a:custGeom>
              <a:avLst/>
              <a:gdLst>
                <a:gd name="T0" fmla="*/ 0 w 288"/>
                <a:gd name="T1" fmla="*/ 0 h 440"/>
                <a:gd name="T2" fmla="*/ 1394 w 288"/>
                <a:gd name="T3" fmla="*/ 21 h 440"/>
                <a:gd name="T4" fmla="*/ 0 60000 65536"/>
                <a:gd name="T5" fmla="*/ 0 60000 65536"/>
              </a:gdLst>
              <a:ahLst/>
              <a:cxnLst>
                <a:cxn ang="T4">
                  <a:pos x="T0" y="T1"/>
                </a:cxn>
                <a:cxn ang="T5">
                  <a:pos x="T2" y="T3"/>
                </a:cxn>
              </a:cxnLst>
              <a:rect l="0" t="0" r="r" b="b"/>
              <a:pathLst>
                <a:path w="288" h="440">
                  <a:moveTo>
                    <a:pt x="0" y="0"/>
                  </a:moveTo>
                  <a:lnTo>
                    <a:pt x="288" y="440"/>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31" name="Text Box 28">
              <a:extLst>
                <a:ext uri="{FF2B5EF4-FFF2-40B4-BE49-F238E27FC236}">
                  <a16:creationId xmlns:a16="http://schemas.microsoft.com/office/drawing/2014/main" id="{EBA35A5E-7527-40E6-881F-22CC6332692C}"/>
                </a:ext>
              </a:extLst>
            </p:cNvPr>
            <p:cNvSpPr txBox="1">
              <a:spLocks noChangeArrowheads="1"/>
            </p:cNvSpPr>
            <p:nvPr/>
          </p:nvSpPr>
          <p:spPr bwMode="auto">
            <a:xfrm>
              <a:off x="3762" y="2085"/>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endParaRPr lang="en-US" altLang="zh-CN" sz="2800" b="1">
                <a:latin typeface="Times New Roman" panose="02020603050405020304" pitchFamily="18" charset="0"/>
              </a:endParaRPr>
            </a:p>
          </p:txBody>
        </p:sp>
        <p:sp>
          <p:nvSpPr>
            <p:cNvPr id="32" name="Oval 29">
              <a:extLst>
                <a:ext uri="{FF2B5EF4-FFF2-40B4-BE49-F238E27FC236}">
                  <a16:creationId xmlns:a16="http://schemas.microsoft.com/office/drawing/2014/main" id="{2714E1D9-6214-451E-A744-2C8364343A61}"/>
                </a:ext>
              </a:extLst>
            </p:cNvPr>
            <p:cNvSpPr>
              <a:spLocks noChangeArrowheads="1"/>
            </p:cNvSpPr>
            <p:nvPr/>
          </p:nvSpPr>
          <p:spPr bwMode="auto">
            <a:xfrm>
              <a:off x="3333" y="1470"/>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3" name="Text Box 30">
              <a:extLst>
                <a:ext uri="{FF2B5EF4-FFF2-40B4-BE49-F238E27FC236}">
                  <a16:creationId xmlns:a16="http://schemas.microsoft.com/office/drawing/2014/main" id="{55C4124C-C5C9-4205-8132-8C66F1DFD45A}"/>
                </a:ext>
              </a:extLst>
            </p:cNvPr>
            <p:cNvSpPr txBox="1">
              <a:spLocks noChangeArrowheads="1"/>
            </p:cNvSpPr>
            <p:nvPr/>
          </p:nvSpPr>
          <p:spPr bwMode="auto">
            <a:xfrm>
              <a:off x="3362" y="1472"/>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endParaRPr lang="en-US" altLang="zh-CN" sz="2800" b="1">
                <a:latin typeface="Times New Roman" panose="02020603050405020304" pitchFamily="18" charset="0"/>
              </a:endParaRPr>
            </a:p>
          </p:txBody>
        </p:sp>
        <p:sp>
          <p:nvSpPr>
            <p:cNvPr id="34" name="Oval 31">
              <a:extLst>
                <a:ext uri="{FF2B5EF4-FFF2-40B4-BE49-F238E27FC236}">
                  <a16:creationId xmlns:a16="http://schemas.microsoft.com/office/drawing/2014/main" id="{D1ED42EA-5398-4BFA-9BBB-FAD880B16783}"/>
                </a:ext>
              </a:extLst>
            </p:cNvPr>
            <p:cNvSpPr>
              <a:spLocks noChangeArrowheads="1"/>
            </p:cNvSpPr>
            <p:nvPr/>
          </p:nvSpPr>
          <p:spPr bwMode="auto">
            <a:xfrm>
              <a:off x="3937" y="894"/>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 name="Text Box 32">
              <a:extLst>
                <a:ext uri="{FF2B5EF4-FFF2-40B4-BE49-F238E27FC236}">
                  <a16:creationId xmlns:a16="http://schemas.microsoft.com/office/drawing/2014/main" id="{69504D94-5ED1-411F-9DD0-E8E353960D79}"/>
                </a:ext>
              </a:extLst>
            </p:cNvPr>
            <p:cNvSpPr txBox="1">
              <a:spLocks noChangeArrowheads="1"/>
            </p:cNvSpPr>
            <p:nvPr/>
          </p:nvSpPr>
          <p:spPr bwMode="auto">
            <a:xfrm>
              <a:off x="3966" y="896"/>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endParaRPr lang="en-US" altLang="zh-CN" sz="2800" b="1">
                <a:latin typeface="Times New Roman" panose="02020603050405020304" pitchFamily="18" charset="0"/>
              </a:endParaRPr>
            </a:p>
          </p:txBody>
        </p:sp>
        <p:sp>
          <p:nvSpPr>
            <p:cNvPr id="36" name="Oval 33">
              <a:extLst>
                <a:ext uri="{FF2B5EF4-FFF2-40B4-BE49-F238E27FC236}">
                  <a16:creationId xmlns:a16="http://schemas.microsoft.com/office/drawing/2014/main" id="{35A795E8-1C37-4E22-BAEB-E04A5994A939}"/>
                </a:ext>
              </a:extLst>
            </p:cNvPr>
            <p:cNvSpPr>
              <a:spLocks noChangeArrowheads="1"/>
            </p:cNvSpPr>
            <p:nvPr/>
          </p:nvSpPr>
          <p:spPr bwMode="auto">
            <a:xfrm>
              <a:off x="4383" y="1470"/>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7" name="Text Box 34">
              <a:extLst>
                <a:ext uri="{FF2B5EF4-FFF2-40B4-BE49-F238E27FC236}">
                  <a16:creationId xmlns:a16="http://schemas.microsoft.com/office/drawing/2014/main" id="{B6B58ADE-D72D-4A95-9789-B61D5CD8A3D3}"/>
                </a:ext>
              </a:extLst>
            </p:cNvPr>
            <p:cNvSpPr txBox="1">
              <a:spLocks noChangeArrowheads="1"/>
            </p:cNvSpPr>
            <p:nvPr/>
          </p:nvSpPr>
          <p:spPr bwMode="auto">
            <a:xfrm>
              <a:off x="4412" y="1472"/>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endParaRPr lang="en-US" altLang="zh-CN" sz="2800" b="1">
                <a:latin typeface="Times New Roman" panose="02020603050405020304" pitchFamily="18" charset="0"/>
              </a:endParaRPr>
            </a:p>
          </p:txBody>
        </p:sp>
        <p:sp>
          <p:nvSpPr>
            <p:cNvPr id="38" name="Oval 35">
              <a:extLst>
                <a:ext uri="{FF2B5EF4-FFF2-40B4-BE49-F238E27FC236}">
                  <a16:creationId xmlns:a16="http://schemas.microsoft.com/office/drawing/2014/main" id="{8E1698D8-4C10-441D-B013-F098B1359A55}"/>
                </a:ext>
              </a:extLst>
            </p:cNvPr>
            <p:cNvSpPr>
              <a:spLocks noChangeArrowheads="1"/>
            </p:cNvSpPr>
            <p:nvPr/>
          </p:nvSpPr>
          <p:spPr bwMode="auto">
            <a:xfrm>
              <a:off x="3422" y="2673"/>
              <a:ext cx="295" cy="295"/>
            </a:xfrm>
            <a:prstGeom prst="ellipse">
              <a:avLst/>
            </a:prstGeom>
            <a:gradFill rotWithShape="0">
              <a:gsLst>
                <a:gs pos="0">
                  <a:srgbClr val="FFFF00"/>
                </a:gs>
                <a:gs pos="100000">
                  <a:srgbClr val="767600"/>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 name="Text Box 36">
              <a:extLst>
                <a:ext uri="{FF2B5EF4-FFF2-40B4-BE49-F238E27FC236}">
                  <a16:creationId xmlns:a16="http://schemas.microsoft.com/office/drawing/2014/main" id="{74DEF3B5-F175-4F5B-9E5A-6DA4FFF09084}"/>
                </a:ext>
              </a:extLst>
            </p:cNvPr>
            <p:cNvSpPr txBox="1">
              <a:spLocks noChangeArrowheads="1"/>
            </p:cNvSpPr>
            <p:nvPr/>
          </p:nvSpPr>
          <p:spPr bwMode="auto">
            <a:xfrm>
              <a:off x="3461" y="2676"/>
              <a:ext cx="21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t>*</a:t>
              </a:r>
            </a:p>
          </p:txBody>
        </p:sp>
        <p:sp>
          <p:nvSpPr>
            <p:cNvPr id="40" name="Oval 37">
              <a:extLst>
                <a:ext uri="{FF2B5EF4-FFF2-40B4-BE49-F238E27FC236}">
                  <a16:creationId xmlns:a16="http://schemas.microsoft.com/office/drawing/2014/main" id="{BF26BC2A-25D7-4A6B-982B-DE5523DD731B}"/>
                </a:ext>
              </a:extLst>
            </p:cNvPr>
            <p:cNvSpPr>
              <a:spLocks noChangeArrowheads="1"/>
            </p:cNvSpPr>
            <p:nvPr/>
          </p:nvSpPr>
          <p:spPr bwMode="auto">
            <a:xfrm>
              <a:off x="3962" y="2700"/>
              <a:ext cx="295" cy="295"/>
            </a:xfrm>
            <a:prstGeom prst="ellipse">
              <a:avLst/>
            </a:prstGeom>
            <a:gradFill rotWithShape="0">
              <a:gsLst>
                <a:gs pos="0">
                  <a:srgbClr val="FFFF00"/>
                </a:gs>
                <a:gs pos="100000">
                  <a:srgbClr val="767600"/>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 name="Text Box 38">
              <a:extLst>
                <a:ext uri="{FF2B5EF4-FFF2-40B4-BE49-F238E27FC236}">
                  <a16:creationId xmlns:a16="http://schemas.microsoft.com/office/drawing/2014/main" id="{9E5149FF-BDCF-4647-A8A8-90F7BA364D28}"/>
                </a:ext>
              </a:extLst>
            </p:cNvPr>
            <p:cNvSpPr txBox="1">
              <a:spLocks noChangeArrowheads="1"/>
            </p:cNvSpPr>
            <p:nvPr/>
          </p:nvSpPr>
          <p:spPr bwMode="auto">
            <a:xfrm>
              <a:off x="4001" y="2703"/>
              <a:ext cx="21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t>*</a:t>
              </a:r>
            </a:p>
          </p:txBody>
        </p:sp>
        <p:sp>
          <p:nvSpPr>
            <p:cNvPr id="42" name="Oval 39">
              <a:extLst>
                <a:ext uri="{FF2B5EF4-FFF2-40B4-BE49-F238E27FC236}">
                  <a16:creationId xmlns:a16="http://schemas.microsoft.com/office/drawing/2014/main" id="{69D1AB8D-33FA-47E1-A0FD-683F922FAB24}"/>
                </a:ext>
              </a:extLst>
            </p:cNvPr>
            <p:cNvSpPr>
              <a:spLocks noChangeArrowheads="1"/>
            </p:cNvSpPr>
            <p:nvPr/>
          </p:nvSpPr>
          <p:spPr bwMode="auto">
            <a:xfrm>
              <a:off x="4101" y="2106"/>
              <a:ext cx="295" cy="295"/>
            </a:xfrm>
            <a:prstGeom prst="ellipse">
              <a:avLst/>
            </a:prstGeom>
            <a:gradFill rotWithShape="0">
              <a:gsLst>
                <a:gs pos="0">
                  <a:srgbClr val="FFFF00"/>
                </a:gs>
                <a:gs pos="100000">
                  <a:srgbClr val="767600"/>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3" name="Text Box 40">
              <a:extLst>
                <a:ext uri="{FF2B5EF4-FFF2-40B4-BE49-F238E27FC236}">
                  <a16:creationId xmlns:a16="http://schemas.microsoft.com/office/drawing/2014/main" id="{A1B64E27-2E99-4E37-BB85-0ED357A552DF}"/>
                </a:ext>
              </a:extLst>
            </p:cNvPr>
            <p:cNvSpPr txBox="1">
              <a:spLocks noChangeArrowheads="1"/>
            </p:cNvSpPr>
            <p:nvPr/>
          </p:nvSpPr>
          <p:spPr bwMode="auto">
            <a:xfrm>
              <a:off x="4140" y="2109"/>
              <a:ext cx="21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t>*</a:t>
              </a:r>
            </a:p>
          </p:txBody>
        </p:sp>
        <p:sp>
          <p:nvSpPr>
            <p:cNvPr id="44" name="Oval 41">
              <a:extLst>
                <a:ext uri="{FF2B5EF4-FFF2-40B4-BE49-F238E27FC236}">
                  <a16:creationId xmlns:a16="http://schemas.microsoft.com/office/drawing/2014/main" id="{C7BD19EB-7210-457E-AF18-FB9E0948857B}"/>
                </a:ext>
              </a:extLst>
            </p:cNvPr>
            <p:cNvSpPr>
              <a:spLocks noChangeArrowheads="1"/>
            </p:cNvSpPr>
            <p:nvPr/>
          </p:nvSpPr>
          <p:spPr bwMode="auto">
            <a:xfrm>
              <a:off x="4612" y="2115"/>
              <a:ext cx="295" cy="295"/>
            </a:xfrm>
            <a:prstGeom prst="ellipse">
              <a:avLst/>
            </a:prstGeom>
            <a:gradFill rotWithShape="0">
              <a:gsLst>
                <a:gs pos="0">
                  <a:srgbClr val="FFFF00"/>
                </a:gs>
                <a:gs pos="100000">
                  <a:srgbClr val="767600"/>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 name="Text Box 42">
              <a:extLst>
                <a:ext uri="{FF2B5EF4-FFF2-40B4-BE49-F238E27FC236}">
                  <a16:creationId xmlns:a16="http://schemas.microsoft.com/office/drawing/2014/main" id="{DC0F1CF5-1646-409D-A4C0-CAFB7CCC912D}"/>
                </a:ext>
              </a:extLst>
            </p:cNvPr>
            <p:cNvSpPr txBox="1">
              <a:spLocks noChangeArrowheads="1"/>
            </p:cNvSpPr>
            <p:nvPr/>
          </p:nvSpPr>
          <p:spPr bwMode="auto">
            <a:xfrm>
              <a:off x="4651" y="2118"/>
              <a:ext cx="21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t>*</a:t>
              </a:r>
            </a:p>
          </p:txBody>
        </p:sp>
      </p:grpSp>
    </p:spTree>
    <p:extLst>
      <p:ext uri="{BB962C8B-B14F-4D97-AF65-F5344CB8AC3E}">
        <p14:creationId xmlns:p14="http://schemas.microsoft.com/office/powerpoint/2010/main" val="404150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46" name="Text Box 2">
            <a:extLst>
              <a:ext uri="{FF2B5EF4-FFF2-40B4-BE49-F238E27FC236}">
                <a16:creationId xmlns:a16="http://schemas.microsoft.com/office/drawing/2014/main" id="{8F52DA35-FB96-472B-A090-CE0605909AD1}"/>
              </a:ext>
            </a:extLst>
          </p:cNvPr>
          <p:cNvSpPr txBox="1">
            <a:spLocks noChangeArrowheads="1"/>
          </p:cNvSpPr>
          <p:nvPr/>
        </p:nvSpPr>
        <p:spPr bwMode="auto">
          <a:xfrm>
            <a:off x="592932" y="1878013"/>
            <a:ext cx="5002212" cy="216058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15000"/>
              </a:spcBef>
              <a:defRPr/>
            </a:pP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先序遍历</a:t>
            </a:r>
            <a:endPar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itchFamily="18" charset="0"/>
            </a:endParaRPr>
          </a:p>
          <a:p>
            <a:pPr algn="just">
              <a:spcBef>
                <a:spcPct val="15000"/>
              </a:spcBef>
              <a:defRPr/>
            </a:pPr>
            <a:r>
              <a:rPr lang="zh-CN" altLang="en-US" sz="20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①若二叉树为空，则空操作返回；</a:t>
            </a:r>
          </a:p>
          <a:p>
            <a:pPr algn="just">
              <a:spcBef>
                <a:spcPct val="15000"/>
              </a:spcBef>
              <a:defRPr/>
            </a:pP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（否则）</a:t>
            </a: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②</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访问</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a:t>
            </a: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③先序</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根结点的左子树；</a:t>
            </a:r>
          </a:p>
          <a:p>
            <a:pPr algn="just">
              <a:spcBef>
                <a:spcPct val="15000"/>
              </a:spcBef>
              <a:defRPr/>
            </a:pPr>
            <a:r>
              <a:rPr lang="en-US" altLang="zh-CN"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④</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根结点的右子树。</a:t>
            </a:r>
          </a:p>
        </p:txBody>
      </p:sp>
      <p:grpSp>
        <p:nvGrpSpPr>
          <p:cNvPr id="47" name="Group 5">
            <a:extLst>
              <a:ext uri="{FF2B5EF4-FFF2-40B4-BE49-F238E27FC236}">
                <a16:creationId xmlns:a16="http://schemas.microsoft.com/office/drawing/2014/main" id="{72BA9449-2A5F-420C-8211-20554A295CF9}"/>
              </a:ext>
            </a:extLst>
          </p:cNvPr>
          <p:cNvGrpSpPr>
            <a:grpSpLocks/>
          </p:cNvGrpSpPr>
          <p:nvPr/>
        </p:nvGrpSpPr>
        <p:grpSpPr bwMode="auto">
          <a:xfrm>
            <a:off x="6119813" y="1965325"/>
            <a:ext cx="2135187" cy="2373313"/>
            <a:chOff x="971" y="1099"/>
            <a:chExt cx="1345" cy="1495"/>
          </a:xfrm>
        </p:grpSpPr>
        <p:sp>
          <p:nvSpPr>
            <p:cNvPr id="48" name="Oval 6">
              <a:extLst>
                <a:ext uri="{FF2B5EF4-FFF2-40B4-BE49-F238E27FC236}">
                  <a16:creationId xmlns:a16="http://schemas.microsoft.com/office/drawing/2014/main" id="{1DCDBC78-8853-4F72-BB40-2D930A0943CE}"/>
                </a:ext>
              </a:extLst>
            </p:cNvPr>
            <p:cNvSpPr>
              <a:spLocks noChangeArrowheads="1"/>
            </p:cNvSpPr>
            <p:nvPr/>
          </p:nvSpPr>
          <p:spPr bwMode="auto">
            <a:xfrm>
              <a:off x="1371" y="2288"/>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 name="Freeform 7">
              <a:extLst>
                <a:ext uri="{FF2B5EF4-FFF2-40B4-BE49-F238E27FC236}">
                  <a16:creationId xmlns:a16="http://schemas.microsoft.com/office/drawing/2014/main" id="{45DBBB6F-8406-4AFE-858C-72B26BD9C6C4}"/>
                </a:ext>
              </a:extLst>
            </p:cNvPr>
            <p:cNvSpPr>
              <a:spLocks/>
            </p:cNvSpPr>
            <p:nvPr/>
          </p:nvSpPr>
          <p:spPr bwMode="auto">
            <a:xfrm>
              <a:off x="1176" y="1303"/>
              <a:ext cx="410" cy="394"/>
            </a:xfrm>
            <a:custGeom>
              <a:avLst/>
              <a:gdLst>
                <a:gd name="T0" fmla="*/ 1833 w 390"/>
                <a:gd name="T1" fmla="*/ 0 h 435"/>
                <a:gd name="T2" fmla="*/ 0 w 390"/>
                <a:gd name="T3" fmla="*/ 21 h 435"/>
                <a:gd name="T4" fmla="*/ 0 60000 65536"/>
                <a:gd name="T5" fmla="*/ 0 60000 65536"/>
              </a:gdLst>
              <a:ahLst/>
              <a:cxnLst>
                <a:cxn ang="T4">
                  <a:pos x="T0" y="T1"/>
                </a:cxn>
                <a:cxn ang="T5">
                  <a:pos x="T2" y="T3"/>
                </a:cxn>
              </a:cxnLst>
              <a:rect l="0" t="0" r="r" b="b"/>
              <a:pathLst>
                <a:path w="390" h="435">
                  <a:moveTo>
                    <a:pt x="390" y="0"/>
                  </a:moveTo>
                  <a:lnTo>
                    <a:pt x="0" y="435"/>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50" name="Freeform 8">
              <a:extLst>
                <a:ext uri="{FF2B5EF4-FFF2-40B4-BE49-F238E27FC236}">
                  <a16:creationId xmlns:a16="http://schemas.microsoft.com/office/drawing/2014/main" id="{AED19529-3324-40E9-A179-27E04DB9CDC3}"/>
                </a:ext>
              </a:extLst>
            </p:cNvPr>
            <p:cNvSpPr>
              <a:spLocks/>
            </p:cNvSpPr>
            <p:nvPr/>
          </p:nvSpPr>
          <p:spPr bwMode="auto">
            <a:xfrm>
              <a:off x="1198" y="1931"/>
              <a:ext cx="230" cy="391"/>
            </a:xfrm>
            <a:custGeom>
              <a:avLst/>
              <a:gdLst>
                <a:gd name="T0" fmla="*/ 0 w 219"/>
                <a:gd name="T1" fmla="*/ 0 h 432"/>
                <a:gd name="T2" fmla="*/ 1002 w 219"/>
                <a:gd name="T3" fmla="*/ 20 h 432"/>
                <a:gd name="T4" fmla="*/ 0 60000 65536"/>
                <a:gd name="T5" fmla="*/ 0 60000 65536"/>
              </a:gdLst>
              <a:ahLst/>
              <a:cxnLst>
                <a:cxn ang="T4">
                  <a:pos x="T0" y="T1"/>
                </a:cxn>
                <a:cxn ang="T5">
                  <a:pos x="T2" y="T3"/>
                </a:cxn>
              </a:cxnLst>
              <a:rect l="0" t="0" r="r" b="b"/>
              <a:pathLst>
                <a:path w="219" h="432">
                  <a:moveTo>
                    <a:pt x="0" y="0"/>
                  </a:moveTo>
                  <a:lnTo>
                    <a:pt x="219" y="432"/>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51" name="Freeform 9">
              <a:extLst>
                <a:ext uri="{FF2B5EF4-FFF2-40B4-BE49-F238E27FC236}">
                  <a16:creationId xmlns:a16="http://schemas.microsoft.com/office/drawing/2014/main" id="{979246FD-C5AF-4C9E-BCC7-2E6188D20666}"/>
                </a:ext>
              </a:extLst>
            </p:cNvPr>
            <p:cNvSpPr>
              <a:spLocks/>
            </p:cNvSpPr>
            <p:nvPr/>
          </p:nvSpPr>
          <p:spPr bwMode="auto">
            <a:xfrm>
              <a:off x="1851" y="1298"/>
              <a:ext cx="303" cy="399"/>
            </a:xfrm>
            <a:custGeom>
              <a:avLst/>
              <a:gdLst>
                <a:gd name="T0" fmla="*/ 0 w 288"/>
                <a:gd name="T1" fmla="*/ 0 h 440"/>
                <a:gd name="T2" fmla="*/ 1394 w 288"/>
                <a:gd name="T3" fmla="*/ 21 h 440"/>
                <a:gd name="T4" fmla="*/ 0 60000 65536"/>
                <a:gd name="T5" fmla="*/ 0 60000 65536"/>
              </a:gdLst>
              <a:ahLst/>
              <a:cxnLst>
                <a:cxn ang="T4">
                  <a:pos x="T0" y="T1"/>
                </a:cxn>
                <a:cxn ang="T5">
                  <a:pos x="T2" y="T3"/>
                </a:cxn>
              </a:cxnLst>
              <a:rect l="0" t="0" r="r" b="b"/>
              <a:pathLst>
                <a:path w="288" h="440">
                  <a:moveTo>
                    <a:pt x="0" y="0"/>
                  </a:moveTo>
                  <a:lnTo>
                    <a:pt x="288" y="440"/>
                  </a:lnTo>
                </a:path>
              </a:pathLst>
            </a:custGeom>
            <a:gradFill rotWithShape="0">
              <a:gsLst>
                <a:gs pos="0">
                  <a:srgbClr val="FF7755"/>
                </a:gs>
                <a:gs pos="100000">
                  <a:srgbClr val="FF3300"/>
                </a:gs>
              </a:gsLst>
              <a:path path="rect">
                <a:fillToRect l="50000" t="50000" r="50000" b="50000"/>
              </a:path>
            </a:gradFill>
            <a:ln w="38100" cmpd="sng">
              <a:solidFill>
                <a:schemeClr val="tx1"/>
              </a:solidFill>
              <a:round/>
              <a:headEnd/>
              <a:tailEnd/>
            </a:ln>
          </p:spPr>
          <p:txBody>
            <a:bodyPr tIns="10800"/>
            <a:lstStyle/>
            <a:p>
              <a:endParaRPr lang="zh-CN" altLang="en-US"/>
            </a:p>
          </p:txBody>
        </p:sp>
        <p:sp>
          <p:nvSpPr>
            <p:cNvPr id="52" name="Text Box 10">
              <a:extLst>
                <a:ext uri="{FF2B5EF4-FFF2-40B4-BE49-F238E27FC236}">
                  <a16:creationId xmlns:a16="http://schemas.microsoft.com/office/drawing/2014/main" id="{D8781D01-7B76-4F09-8F3C-1E11D1FFA798}"/>
                </a:ext>
              </a:extLst>
            </p:cNvPr>
            <p:cNvSpPr txBox="1">
              <a:spLocks noChangeArrowheads="1"/>
            </p:cNvSpPr>
            <p:nvPr/>
          </p:nvSpPr>
          <p:spPr bwMode="auto">
            <a:xfrm>
              <a:off x="1400" y="2290"/>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D</a:t>
              </a:r>
              <a:endParaRPr lang="en-US" altLang="zh-CN" sz="2800" b="1">
                <a:latin typeface="Times New Roman" panose="02020603050405020304" pitchFamily="18" charset="0"/>
              </a:endParaRPr>
            </a:p>
          </p:txBody>
        </p:sp>
        <p:sp>
          <p:nvSpPr>
            <p:cNvPr id="53" name="Oval 11">
              <a:extLst>
                <a:ext uri="{FF2B5EF4-FFF2-40B4-BE49-F238E27FC236}">
                  <a16:creationId xmlns:a16="http://schemas.microsoft.com/office/drawing/2014/main" id="{AE1BF741-3942-45B1-A233-C93D28263967}"/>
                </a:ext>
              </a:extLst>
            </p:cNvPr>
            <p:cNvSpPr>
              <a:spLocks noChangeArrowheads="1"/>
            </p:cNvSpPr>
            <p:nvPr/>
          </p:nvSpPr>
          <p:spPr bwMode="auto">
            <a:xfrm>
              <a:off x="971" y="1675"/>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4" name="Text Box 12">
              <a:extLst>
                <a:ext uri="{FF2B5EF4-FFF2-40B4-BE49-F238E27FC236}">
                  <a16:creationId xmlns:a16="http://schemas.microsoft.com/office/drawing/2014/main" id="{BFBF7989-AE22-4818-A6FE-A16AF714560E}"/>
                </a:ext>
              </a:extLst>
            </p:cNvPr>
            <p:cNvSpPr txBox="1">
              <a:spLocks noChangeArrowheads="1"/>
            </p:cNvSpPr>
            <p:nvPr/>
          </p:nvSpPr>
          <p:spPr bwMode="auto">
            <a:xfrm>
              <a:off x="1000" y="1677"/>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B</a:t>
              </a:r>
              <a:endParaRPr lang="en-US" altLang="zh-CN" sz="2800" b="1">
                <a:latin typeface="Times New Roman" panose="02020603050405020304" pitchFamily="18" charset="0"/>
              </a:endParaRPr>
            </a:p>
          </p:txBody>
        </p:sp>
        <p:sp>
          <p:nvSpPr>
            <p:cNvPr id="55" name="Oval 13">
              <a:extLst>
                <a:ext uri="{FF2B5EF4-FFF2-40B4-BE49-F238E27FC236}">
                  <a16:creationId xmlns:a16="http://schemas.microsoft.com/office/drawing/2014/main" id="{F07FAB22-4C97-421F-B08C-9CCEB244A7C9}"/>
                </a:ext>
              </a:extLst>
            </p:cNvPr>
            <p:cNvSpPr>
              <a:spLocks noChangeArrowheads="1"/>
            </p:cNvSpPr>
            <p:nvPr/>
          </p:nvSpPr>
          <p:spPr bwMode="auto">
            <a:xfrm>
              <a:off x="1575" y="1099"/>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 name="Text Box 14">
              <a:extLst>
                <a:ext uri="{FF2B5EF4-FFF2-40B4-BE49-F238E27FC236}">
                  <a16:creationId xmlns:a16="http://schemas.microsoft.com/office/drawing/2014/main" id="{0BE521AF-4C44-4183-9325-1C4693309675}"/>
                </a:ext>
              </a:extLst>
            </p:cNvPr>
            <p:cNvSpPr txBox="1">
              <a:spLocks noChangeArrowheads="1"/>
            </p:cNvSpPr>
            <p:nvPr/>
          </p:nvSpPr>
          <p:spPr bwMode="auto">
            <a:xfrm>
              <a:off x="1604" y="1101"/>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A</a:t>
              </a:r>
              <a:endParaRPr lang="en-US" altLang="zh-CN" sz="2800" b="1">
                <a:latin typeface="Times New Roman" panose="02020603050405020304" pitchFamily="18" charset="0"/>
              </a:endParaRPr>
            </a:p>
          </p:txBody>
        </p:sp>
        <p:sp>
          <p:nvSpPr>
            <p:cNvPr id="57" name="Oval 15">
              <a:extLst>
                <a:ext uri="{FF2B5EF4-FFF2-40B4-BE49-F238E27FC236}">
                  <a16:creationId xmlns:a16="http://schemas.microsoft.com/office/drawing/2014/main" id="{A078D7CD-A0A3-4E76-989E-70562BA5073C}"/>
                </a:ext>
              </a:extLst>
            </p:cNvPr>
            <p:cNvSpPr>
              <a:spLocks noChangeArrowheads="1"/>
            </p:cNvSpPr>
            <p:nvPr/>
          </p:nvSpPr>
          <p:spPr bwMode="auto">
            <a:xfrm>
              <a:off x="2021" y="1675"/>
              <a:ext cx="295" cy="295"/>
            </a:xfrm>
            <a:prstGeom prst="ellipse">
              <a:avLst/>
            </a:prstGeom>
            <a:gradFill rotWithShape="1">
              <a:gsLst>
                <a:gs pos="0">
                  <a:schemeClr val="bg1"/>
                </a:gs>
                <a:gs pos="100000">
                  <a:srgbClr val="00CC00"/>
                </a:gs>
              </a:gsLst>
              <a:path path="shape">
                <a:fillToRect l="50000" t="50000" r="50000" b="50000"/>
              </a:path>
            </a:gradFill>
            <a:ln>
              <a:noFill/>
            </a:ln>
            <a:effectLst/>
            <a:extLst>
              <a:ext uri="{91240B29-F687-4F45-9708-019B960494DF}">
                <a14:hiddenLine xmlns:a14="http://schemas.microsoft.com/office/drawing/2010/main" w="38100">
                  <a:solidFill>
                    <a:srgbClr val="FF33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8" name="Text Box 16">
              <a:extLst>
                <a:ext uri="{FF2B5EF4-FFF2-40B4-BE49-F238E27FC236}">
                  <a16:creationId xmlns:a16="http://schemas.microsoft.com/office/drawing/2014/main" id="{41E07069-9613-4E8F-B921-AE30DCC167D0}"/>
                </a:ext>
              </a:extLst>
            </p:cNvPr>
            <p:cNvSpPr txBox="1">
              <a:spLocks noChangeArrowheads="1"/>
            </p:cNvSpPr>
            <p:nvPr/>
          </p:nvSpPr>
          <p:spPr bwMode="auto">
            <a:xfrm>
              <a:off x="2050" y="1677"/>
              <a:ext cx="25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8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800" b="1" i="1">
                  <a:latin typeface="Times New Roman" panose="02020603050405020304" pitchFamily="18" charset="0"/>
                </a:rPr>
                <a:t>C</a:t>
              </a:r>
              <a:endParaRPr lang="en-US" altLang="zh-CN" sz="2800" b="1">
                <a:latin typeface="Times New Roman" panose="02020603050405020304" pitchFamily="18" charset="0"/>
              </a:endParaRPr>
            </a:p>
          </p:txBody>
        </p:sp>
      </p:grpSp>
      <p:sp>
        <p:nvSpPr>
          <p:cNvPr id="59" name="Text Box 17">
            <a:extLst>
              <a:ext uri="{FF2B5EF4-FFF2-40B4-BE49-F238E27FC236}">
                <a16:creationId xmlns:a16="http://schemas.microsoft.com/office/drawing/2014/main" id="{9FE3B466-C487-4A56-A989-B7864F50946C}"/>
              </a:ext>
            </a:extLst>
          </p:cNvPr>
          <p:cNvSpPr txBox="1">
            <a:spLocks noChangeArrowheads="1"/>
          </p:cNvSpPr>
          <p:nvPr/>
        </p:nvSpPr>
        <p:spPr bwMode="auto">
          <a:xfrm>
            <a:off x="592932" y="4181686"/>
            <a:ext cx="5002212" cy="2160587"/>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just">
              <a:spcBef>
                <a:spcPct val="15000"/>
              </a:spcBef>
              <a:defRPr/>
            </a:pP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先序创建</a:t>
            </a:r>
            <a:endPar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itchFamily="18" charset="0"/>
            </a:endParaRP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①若输入为*(空)，则</a:t>
            </a:r>
            <a:r>
              <a:rPr lang="en-US" altLang="zh-CN"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root=NULL</a:t>
            </a: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（否则）</a:t>
            </a: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②</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创建</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a:t>
            </a:r>
          </a:p>
          <a:p>
            <a:pPr algn="just">
              <a:spcBef>
                <a:spcPct val="15000"/>
              </a:spcBef>
              <a:defRPr/>
            </a:pP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③先序</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创建</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根结点的左子树；</a:t>
            </a:r>
          </a:p>
          <a:p>
            <a:pPr algn="just">
              <a:spcBef>
                <a:spcPct val="15000"/>
              </a:spcBef>
              <a:defRPr/>
            </a:pPr>
            <a:r>
              <a:rPr lang="en-US" altLang="zh-CN"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④</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创建</a:t>
            </a:r>
            <a:r>
              <a:rPr lang="zh-CN" altLang="en-US" sz="20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根结点的右子树。</a:t>
            </a:r>
          </a:p>
        </p:txBody>
      </p:sp>
      <p:sp>
        <p:nvSpPr>
          <p:cNvPr id="60" name="Text Box 18">
            <a:extLst>
              <a:ext uri="{FF2B5EF4-FFF2-40B4-BE49-F238E27FC236}">
                <a16:creationId xmlns:a16="http://schemas.microsoft.com/office/drawing/2014/main" id="{3AD24B8A-77B9-4A03-9F24-67C0B218F59F}"/>
              </a:ext>
            </a:extLst>
          </p:cNvPr>
          <p:cNvSpPr txBox="1">
            <a:spLocks noChangeArrowheads="1"/>
          </p:cNvSpPr>
          <p:nvPr/>
        </p:nvSpPr>
        <p:spPr bwMode="auto">
          <a:xfrm>
            <a:off x="457200" y="118586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a:spcBef>
                <a:spcPct val="50000"/>
              </a:spcBef>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由带空指针标记的先序序列构造二叉树的算法</a:t>
            </a:r>
            <a:r>
              <a:rPr lang="zh-CN" altLang="en-US" sz="2400" kern="0">
                <a:solidFill>
                  <a:srgbClr val="FF0000"/>
                </a:solidFill>
                <a:latin typeface="Times New Roman" panose="02020603050405020304" pitchFamily="18" charset="0"/>
                <a:cs typeface="Times New Roman" panose="02020603050405020304" pitchFamily="18" charset="0"/>
              </a:rPr>
              <a:t> </a:t>
            </a:r>
            <a:endParaRPr lang="zh-CN" altLang="en-US" sz="2400"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87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60" name="Text Box 18">
            <a:extLst>
              <a:ext uri="{FF2B5EF4-FFF2-40B4-BE49-F238E27FC236}">
                <a16:creationId xmlns:a16="http://schemas.microsoft.com/office/drawing/2014/main" id="{3AD24B8A-77B9-4A03-9F24-67C0B218F59F}"/>
              </a:ext>
            </a:extLst>
          </p:cNvPr>
          <p:cNvSpPr txBox="1">
            <a:spLocks noChangeArrowheads="1"/>
          </p:cNvSpPr>
          <p:nvPr/>
        </p:nvSpPr>
        <p:spPr bwMode="auto">
          <a:xfrm>
            <a:off x="457200" y="1185863"/>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a:spcBef>
                <a:spcPct val="50000"/>
              </a:spcBef>
              <a:defRPr/>
            </a:pPr>
            <a:r>
              <a:rPr lang="zh-CN" altLang="en-US" sz="24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由带空指针标记的先序序列构造二叉树的算法</a:t>
            </a:r>
            <a:r>
              <a:rPr lang="zh-CN" altLang="en-US" sz="2400" kern="0">
                <a:solidFill>
                  <a:srgbClr val="FF0000"/>
                </a:solidFill>
                <a:latin typeface="Times New Roman" panose="02020603050405020304" pitchFamily="18" charset="0"/>
                <a:cs typeface="Times New Roman" panose="02020603050405020304" pitchFamily="18" charset="0"/>
              </a:rPr>
              <a:t> </a:t>
            </a:r>
            <a:endParaRPr lang="zh-CN" altLang="en-US" sz="2400" kern="0" dirty="0">
              <a:solidFill>
                <a:srgbClr val="FF0000"/>
              </a:solidFill>
              <a:latin typeface="Times New Roman" panose="02020603050405020304" pitchFamily="18" charset="0"/>
              <a:cs typeface="Times New Roman" panose="02020603050405020304" pitchFamily="18" charset="0"/>
            </a:endParaRPr>
          </a:p>
        </p:txBody>
      </p:sp>
      <p:sp>
        <p:nvSpPr>
          <p:cNvPr id="18" name="Text Box 3">
            <a:extLst>
              <a:ext uri="{FF2B5EF4-FFF2-40B4-BE49-F238E27FC236}">
                <a16:creationId xmlns:a16="http://schemas.microsoft.com/office/drawing/2014/main" id="{6EA89FF7-B1C4-4302-A0E1-B300F76CEA72}"/>
              </a:ext>
            </a:extLst>
          </p:cNvPr>
          <p:cNvSpPr txBox="1">
            <a:spLocks noChangeArrowheads="1"/>
          </p:cNvSpPr>
          <p:nvPr/>
        </p:nvSpPr>
        <p:spPr bwMode="auto">
          <a:xfrm>
            <a:off x="633413" y="1932312"/>
            <a:ext cx="78486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2060"/>
                </a:solidFill>
                <a:effectLst>
                  <a:outerShdw blurRad="38100" dist="38100" dir="2700000" algn="tl">
                    <a:srgbClr val="C0C0C0"/>
                  </a:outerShdw>
                </a:effectLst>
              </a:rPr>
              <a:t>template &lt;class T&gt;</a:t>
            </a:r>
          </a:p>
          <a:p>
            <a:pPr eaLnBrk="1" hangingPunct="1">
              <a:defRPr/>
            </a:pP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(vector&lt;T&gt; &amp;pre)</a:t>
            </a:r>
          </a:p>
          <a:p>
            <a:pPr eaLnBrk="1" hangingPunct="1">
              <a:defRPr/>
            </a:pPr>
            <a:r>
              <a:rPr lang="en-US" altLang="zh-CN" sz="2000" b="1" dirty="0">
                <a:solidFill>
                  <a:srgbClr val="002060"/>
                </a:solidFill>
                <a:effectLst>
                  <a:outerShdw blurRad="38100" dist="38100" dir="2700000" algn="tl">
                    <a:srgbClr val="C0C0C0"/>
                  </a:outerShdw>
                </a:effectLst>
              </a:rPr>
              <a:t>{    </a:t>
            </a:r>
            <a:r>
              <a:rPr lang="en-US" altLang="zh-CN" sz="2000" b="1" dirty="0" err="1">
                <a:solidFill>
                  <a:srgbClr val="002060"/>
                </a:solidFill>
                <a:effectLst>
                  <a:outerShdw blurRad="38100" dist="38100" dir="2700000" algn="tl">
                    <a:srgbClr val="C0C0C0"/>
                  </a:outerShdw>
                </a:effectLst>
              </a:rPr>
              <a:t>int</a:t>
            </a:r>
            <a:r>
              <a:rPr lang="en-US" altLang="zh-CN" sz="2000" b="1" dirty="0">
                <a:solidFill>
                  <a:srgbClr val="002060"/>
                </a:solidFill>
                <a:effectLst>
                  <a:outerShdw blurRad="38100" dist="38100" dir="2700000" algn="tl">
                    <a:srgbClr val="C0C0C0"/>
                  </a:outerShdw>
                </a:effectLst>
              </a:rPr>
              <a:t> i=0;                          </a:t>
            </a:r>
          </a:p>
          <a:p>
            <a:pPr eaLnBrk="1" hangingPunct="1">
              <a:defRPr/>
            </a:pPr>
            <a:r>
              <a:rPr lang="en-US" altLang="zh-CN" sz="2000" b="1" dirty="0">
                <a:solidFill>
                  <a:srgbClr val="002060"/>
                </a:solidFill>
                <a:effectLst>
                  <a:outerShdw blurRad="38100" dist="38100" dir="2700000" algn="tl">
                    <a:srgbClr val="C0C0C0"/>
                  </a:outerShdw>
                </a:effectLst>
              </a:rPr>
              <a:t>     root=</a:t>
            </a:r>
            <a:r>
              <a:rPr lang="en-US" altLang="zh-CN" sz="2000" b="1" dirty="0" err="1">
                <a:solidFill>
                  <a:srgbClr val="002060"/>
                </a:solidFill>
                <a:effectLst>
                  <a:outerShdw blurRad="38100" dist="38100" dir="2700000" algn="tl">
                    <a:srgbClr val="C0C0C0"/>
                  </a:outerShdw>
                </a:effectLst>
              </a:rPr>
              <a:t>CreateByPre</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pre,i</a:t>
            </a:r>
            <a:r>
              <a:rPr lang="en-US" altLang="zh-CN" sz="2000" b="1" dirty="0">
                <a:solidFill>
                  <a:srgbClr val="002060"/>
                </a:solidFill>
                <a:effectLst>
                  <a:outerShdw blurRad="38100" dist="38100" dir="2700000" algn="tl">
                    <a:srgbClr val="C0C0C0"/>
                  </a:outerShdw>
                </a:effectLst>
              </a:rPr>
              <a:t>); </a:t>
            </a:r>
          </a:p>
          <a:p>
            <a:pPr eaLnBrk="1" hangingPunct="1">
              <a:defRPr/>
            </a:pPr>
            <a:r>
              <a:rPr lang="en-US" altLang="zh-CN" sz="2000" b="1" dirty="0">
                <a:solidFill>
                  <a:srgbClr val="002060"/>
                </a:solidFill>
                <a:effectLst>
                  <a:outerShdw blurRad="38100" dist="38100" dir="2700000" algn="tl">
                    <a:srgbClr val="C0C0C0"/>
                  </a:outerShdw>
                </a:effectLst>
              </a:rPr>
              <a:t>}</a:t>
            </a:r>
          </a:p>
          <a:p>
            <a:pPr eaLnBrk="1" hangingPunct="1">
              <a:defRPr/>
            </a:pPr>
            <a:r>
              <a:rPr lang="en-US" altLang="zh-CN" sz="2000" b="1" dirty="0">
                <a:solidFill>
                  <a:srgbClr val="002060"/>
                </a:solidFill>
                <a:effectLst>
                  <a:outerShdw blurRad="38100" dist="38100" dir="2700000" algn="tl">
                    <a:srgbClr val="C0C0C0"/>
                  </a:outerShdw>
                </a:effectLst>
              </a:rPr>
              <a:t>template &lt;class T&gt;</a:t>
            </a:r>
          </a:p>
          <a:p>
            <a:pPr eaLnBrk="1" hangingPunct="1">
              <a:defRPr/>
            </a:pP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a:t>
            </a:r>
            <a:r>
              <a:rPr lang="en-US" altLang="zh-CN" sz="2000" b="1" dirty="0" err="1">
                <a:solidFill>
                  <a:srgbClr val="002060"/>
                </a:solidFill>
                <a:effectLst>
                  <a:outerShdw blurRad="38100" dist="38100" dir="2700000" algn="tl">
                    <a:srgbClr val="C0C0C0"/>
                  </a:outerShdw>
                </a:effectLst>
              </a:rPr>
              <a:t>CreateByPre</a:t>
            </a:r>
            <a:r>
              <a:rPr lang="en-US" altLang="zh-CN" sz="2000" b="1" dirty="0">
                <a:solidFill>
                  <a:srgbClr val="002060"/>
                </a:solidFill>
                <a:effectLst>
                  <a:outerShdw blurRad="38100" dist="38100" dir="2700000" algn="tl">
                    <a:srgbClr val="C0C0C0"/>
                  </a:outerShdw>
                </a:effectLst>
              </a:rPr>
              <a:t>(vector&lt;T&gt; &amp;</a:t>
            </a:r>
            <a:r>
              <a:rPr lang="en-US" altLang="zh-CN" sz="2000" b="1" dirty="0" err="1">
                <a:solidFill>
                  <a:srgbClr val="002060"/>
                </a:solidFill>
                <a:effectLst>
                  <a:outerShdw blurRad="38100" dist="38100" dir="2700000" algn="tl">
                    <a:srgbClr val="C0C0C0"/>
                  </a:outerShdw>
                </a:effectLst>
              </a:rPr>
              <a:t>pre,int</a:t>
            </a:r>
            <a:r>
              <a:rPr lang="en-US" altLang="zh-CN" sz="2000" b="1" dirty="0">
                <a:solidFill>
                  <a:srgbClr val="002060"/>
                </a:solidFill>
                <a:effectLst>
                  <a:outerShdw blurRad="38100" dist="38100" dir="2700000" algn="tl">
                    <a:srgbClr val="C0C0C0"/>
                  </a:outerShdw>
                </a:effectLst>
              </a:rPr>
              <a:t> &amp;i)</a:t>
            </a:r>
          </a:p>
          <a:p>
            <a:pPr eaLnBrk="1" hangingPunct="1">
              <a:defRPr/>
            </a:pPr>
            <a:r>
              <a:rPr lang="en-US" altLang="zh-CN" sz="2000" b="1" dirty="0">
                <a:solidFill>
                  <a:srgbClr val="002060"/>
                </a:solidFill>
                <a:effectLst>
                  <a:outerShdw blurRad="38100" dist="38100" dir="2700000" algn="tl">
                    <a:srgbClr val="C0C0C0"/>
                  </a:outerShdw>
                </a:effectLst>
              </a:rPr>
              <a:t>{   T e=pre[i];   i++;               // </a:t>
            </a:r>
            <a:r>
              <a:rPr lang="zh-CN" altLang="en-US" sz="2000" b="1" dirty="0">
                <a:solidFill>
                  <a:srgbClr val="002060"/>
                </a:solidFill>
                <a:effectLst>
                  <a:outerShdw blurRad="38100" dist="38100" dir="2700000" algn="tl">
                    <a:srgbClr val="C0C0C0"/>
                  </a:outerShdw>
                </a:effectLst>
              </a:rPr>
              <a:t>提取当前数据</a:t>
            </a:r>
          </a:p>
          <a:p>
            <a:pPr eaLnBrk="1" hangingPunct="1">
              <a:defRPr/>
            </a:pPr>
            <a:r>
              <a:rPr lang="zh-CN" altLang="en-US" sz="2000" b="1" dirty="0">
                <a:solidFill>
                  <a:srgbClr val="002060"/>
                </a:solidFill>
                <a:effectLst>
                  <a:outerShdw blurRad="38100" dist="38100" dir="2700000" algn="tl">
                    <a:srgbClr val="C0C0C0"/>
                  </a:outerShdw>
                </a:effectLst>
              </a:rPr>
              <a:t>     </a:t>
            </a:r>
            <a:r>
              <a:rPr lang="en-US" altLang="zh-CN" sz="2000" b="1" dirty="0">
                <a:solidFill>
                  <a:srgbClr val="002060"/>
                </a:solidFill>
                <a:effectLst>
                  <a:outerShdw blurRad="38100" dist="38100" dir="2700000" algn="tl">
                    <a:srgbClr val="C0C0C0"/>
                  </a:outerShdw>
                </a:effectLst>
              </a:rPr>
              <a:t>if (e=='*')  return NULL;       // </a:t>
            </a:r>
            <a:r>
              <a:rPr lang="zh-CN" altLang="en-US" sz="2000" b="1" dirty="0">
                <a:solidFill>
                  <a:srgbClr val="002060"/>
                </a:solidFill>
                <a:effectLst>
                  <a:outerShdw blurRad="38100" dist="38100" dir="2700000" algn="tl">
                    <a:srgbClr val="C0C0C0"/>
                  </a:outerShdw>
                </a:effectLst>
              </a:rPr>
              <a:t>特殊数据标记空指针</a:t>
            </a:r>
          </a:p>
          <a:p>
            <a:pPr eaLnBrk="1" hangingPunct="1">
              <a:defRPr/>
            </a:pPr>
            <a:r>
              <a:rPr lang="zh-CN" altLang="en-US" sz="2000" b="1" dirty="0">
                <a:solidFill>
                  <a:srgbClr val="002060"/>
                </a:solidFill>
                <a:effectLst>
                  <a:outerShdw blurRad="38100" dist="38100" dir="2700000" algn="tl">
                    <a:srgbClr val="C0C0C0"/>
                  </a:outerShdw>
                </a:effectLst>
              </a:rPr>
              <a:t>     </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*p=new </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p-&gt;data=e; // </a:t>
            </a:r>
            <a:r>
              <a:rPr lang="zh-CN" altLang="en-US" sz="2000" b="1" dirty="0">
                <a:solidFill>
                  <a:srgbClr val="002060"/>
                </a:solidFill>
                <a:effectLst>
                  <a:outerShdw blurRad="38100" dist="38100" dir="2700000" algn="tl">
                    <a:srgbClr val="C0C0C0"/>
                  </a:outerShdw>
                </a:effectLst>
              </a:rPr>
              <a:t>创建新结点</a:t>
            </a:r>
          </a:p>
          <a:p>
            <a:pPr eaLnBrk="1" hangingPunct="1">
              <a:defRPr/>
            </a:pPr>
            <a:r>
              <a:rPr lang="zh-CN" altLang="en-US" sz="2000" b="1" dirty="0">
                <a:solidFill>
                  <a:srgbClr val="002060"/>
                </a:solidFill>
                <a:effectLst>
                  <a:outerShdw blurRad="38100" dist="38100" dir="2700000" algn="tl">
                    <a:srgbClr val="C0C0C0"/>
                  </a:outerShdw>
                </a:effectLst>
              </a:rPr>
              <a:t>     </a:t>
            </a:r>
            <a:r>
              <a:rPr lang="en-US" altLang="zh-CN" sz="2000" b="1" dirty="0">
                <a:solidFill>
                  <a:srgbClr val="002060"/>
                </a:solidFill>
                <a:effectLst>
                  <a:outerShdw blurRad="38100" dist="38100" dir="2700000" algn="tl">
                    <a:srgbClr val="C0C0C0"/>
                  </a:outerShdw>
                </a:effectLst>
              </a:rPr>
              <a:t>p-&gt;</a:t>
            </a:r>
            <a:r>
              <a:rPr lang="en-US" altLang="zh-CN" sz="2000" b="1" dirty="0" err="1">
                <a:solidFill>
                  <a:srgbClr val="002060"/>
                </a:solidFill>
                <a:effectLst>
                  <a:outerShdw blurRad="38100" dist="38100" dir="2700000" algn="tl">
                    <a:srgbClr val="C0C0C0"/>
                  </a:outerShdw>
                </a:effectLst>
              </a:rPr>
              <a:t>lchild</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CreateByPre</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pre,i</a:t>
            </a:r>
            <a:r>
              <a:rPr lang="en-US" altLang="zh-CN" sz="2000" b="1" dirty="0">
                <a:solidFill>
                  <a:srgbClr val="002060"/>
                </a:solidFill>
                <a:effectLst>
                  <a:outerShdw blurRad="38100" dist="38100" dir="2700000" algn="tl">
                    <a:srgbClr val="C0C0C0"/>
                  </a:outerShdw>
                </a:effectLst>
              </a:rPr>
              <a:t>);   // </a:t>
            </a:r>
            <a:r>
              <a:rPr lang="zh-CN" altLang="en-US" sz="2000" b="1" dirty="0">
                <a:solidFill>
                  <a:srgbClr val="002060"/>
                </a:solidFill>
                <a:effectLst>
                  <a:outerShdw blurRad="38100" dist="38100" dir="2700000" algn="tl">
                    <a:srgbClr val="C0C0C0"/>
                  </a:outerShdw>
                </a:effectLst>
              </a:rPr>
              <a:t>创建左子树</a:t>
            </a:r>
          </a:p>
          <a:p>
            <a:pPr eaLnBrk="1" hangingPunct="1">
              <a:defRPr/>
            </a:pPr>
            <a:r>
              <a:rPr lang="zh-CN" altLang="en-US" sz="2000" b="1" dirty="0">
                <a:solidFill>
                  <a:srgbClr val="002060"/>
                </a:solidFill>
                <a:effectLst>
                  <a:outerShdw blurRad="38100" dist="38100" dir="2700000" algn="tl">
                    <a:srgbClr val="C0C0C0"/>
                  </a:outerShdw>
                </a:effectLst>
              </a:rPr>
              <a:t>     </a:t>
            </a:r>
            <a:r>
              <a:rPr lang="en-US" altLang="zh-CN" sz="2000" b="1" dirty="0">
                <a:solidFill>
                  <a:srgbClr val="002060"/>
                </a:solidFill>
                <a:effectLst>
                  <a:outerShdw blurRad="38100" dist="38100" dir="2700000" algn="tl">
                    <a:srgbClr val="C0C0C0"/>
                  </a:outerShdw>
                </a:effectLst>
              </a:rPr>
              <a:t>p-&gt;</a:t>
            </a:r>
            <a:r>
              <a:rPr lang="en-US" altLang="zh-CN" sz="2000" b="1" dirty="0" err="1">
                <a:solidFill>
                  <a:srgbClr val="002060"/>
                </a:solidFill>
                <a:effectLst>
                  <a:outerShdw blurRad="38100" dist="38100" dir="2700000" algn="tl">
                    <a:srgbClr val="C0C0C0"/>
                  </a:outerShdw>
                </a:effectLst>
              </a:rPr>
              <a:t>rchild</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CreateByPre</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pre,i</a:t>
            </a:r>
            <a:r>
              <a:rPr lang="en-US" altLang="zh-CN" sz="2000" b="1" dirty="0">
                <a:solidFill>
                  <a:srgbClr val="002060"/>
                </a:solidFill>
                <a:effectLst>
                  <a:outerShdw blurRad="38100" dist="38100" dir="2700000" algn="tl">
                    <a:srgbClr val="C0C0C0"/>
                  </a:outerShdw>
                </a:effectLst>
              </a:rPr>
              <a:t>);   // </a:t>
            </a:r>
            <a:r>
              <a:rPr lang="zh-CN" altLang="en-US" sz="2000" b="1" dirty="0">
                <a:solidFill>
                  <a:srgbClr val="002060"/>
                </a:solidFill>
                <a:effectLst>
                  <a:outerShdw blurRad="38100" dist="38100" dir="2700000" algn="tl">
                    <a:srgbClr val="C0C0C0"/>
                  </a:outerShdw>
                </a:effectLst>
              </a:rPr>
              <a:t>创建右子树</a:t>
            </a:r>
          </a:p>
          <a:p>
            <a:pPr eaLnBrk="1" hangingPunct="1">
              <a:defRPr/>
            </a:pPr>
            <a:r>
              <a:rPr lang="zh-CN" altLang="en-US" sz="2000" b="1" dirty="0">
                <a:solidFill>
                  <a:srgbClr val="002060"/>
                </a:solidFill>
                <a:effectLst>
                  <a:outerShdw blurRad="38100" dist="38100" dir="2700000" algn="tl">
                    <a:srgbClr val="C0C0C0"/>
                  </a:outerShdw>
                </a:effectLst>
              </a:rPr>
              <a:t>     </a:t>
            </a:r>
            <a:r>
              <a:rPr lang="en-US" altLang="zh-CN" sz="2000" b="1" dirty="0">
                <a:solidFill>
                  <a:srgbClr val="002060"/>
                </a:solidFill>
                <a:effectLst>
                  <a:outerShdw blurRad="38100" dist="38100" dir="2700000" algn="tl">
                    <a:srgbClr val="C0C0C0"/>
                  </a:outerShdw>
                </a:effectLst>
              </a:rPr>
              <a:t>return p;</a:t>
            </a:r>
          </a:p>
          <a:p>
            <a:pPr eaLnBrk="1" hangingPunct="1">
              <a:defRPr/>
            </a:pPr>
            <a:r>
              <a:rPr lang="en-US" altLang="zh-CN" sz="2000" b="1" dirty="0">
                <a:solidFill>
                  <a:srgbClr val="002060"/>
                </a:solidFill>
                <a:effectLst>
                  <a:outerShdw blurRad="38100" dist="38100" dir="2700000" algn="tl">
                    <a:srgbClr val="C0C0C0"/>
                  </a:outerShdw>
                </a:effectLst>
              </a:rPr>
              <a:t>}</a:t>
            </a:r>
            <a:endParaRPr lang="zh-CN" altLang="en-US" sz="20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362090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grpSp>
        <p:nvGrpSpPr>
          <p:cNvPr id="5" name="Group 16">
            <a:extLst>
              <a:ext uri="{FF2B5EF4-FFF2-40B4-BE49-F238E27FC236}">
                <a16:creationId xmlns:a16="http://schemas.microsoft.com/office/drawing/2014/main" id="{3E3E2079-61C3-4D2F-87ED-D382CF01E96A}"/>
              </a:ext>
            </a:extLst>
          </p:cNvPr>
          <p:cNvGrpSpPr>
            <a:grpSpLocks/>
          </p:cNvGrpSpPr>
          <p:nvPr/>
        </p:nvGrpSpPr>
        <p:grpSpPr bwMode="auto">
          <a:xfrm>
            <a:off x="342900" y="1422114"/>
            <a:ext cx="8458200" cy="830263"/>
            <a:chOff x="181" y="907"/>
            <a:chExt cx="5328" cy="523"/>
          </a:xfrm>
        </p:grpSpPr>
        <p:graphicFrame>
          <p:nvGraphicFramePr>
            <p:cNvPr id="6" name="Object 12">
              <a:extLst>
                <a:ext uri="{FF2B5EF4-FFF2-40B4-BE49-F238E27FC236}">
                  <a16:creationId xmlns:a16="http://schemas.microsoft.com/office/drawing/2014/main" id="{33A609D3-F7FF-40DE-A1A1-653E2BACF9A9}"/>
                </a:ext>
              </a:extLst>
            </p:cNvPr>
            <p:cNvGraphicFramePr>
              <a:graphicFrameLocks noChangeAspect="1"/>
            </p:cNvGraphicFramePr>
            <p:nvPr/>
          </p:nvGraphicFramePr>
          <p:xfrm>
            <a:off x="181" y="1033"/>
            <a:ext cx="384" cy="367"/>
          </p:xfrm>
          <a:graphic>
            <a:graphicData uri="http://schemas.openxmlformats.org/presentationml/2006/ole">
              <mc:AlternateContent xmlns:mc="http://schemas.openxmlformats.org/markup-compatibility/2006">
                <mc:Choice xmlns:v="urn:schemas-microsoft-com:vml" Requires="v">
                  <p:oleObj spid="_x0000_s103461" name="Clip" r:id="rId4" imgW="861365" imgH="844906" progId="MS_ClipArt_Gallery.5">
                    <p:embed/>
                  </p:oleObj>
                </mc:Choice>
                <mc:Fallback>
                  <p:oleObj name="Clip" r:id="rId4" imgW="861365" imgH="844906" progId="MS_ClipArt_Gallery.5">
                    <p:embed/>
                    <p:pic>
                      <p:nvPicPr>
                        <p:cNvPr id="82966" name="Object 12">
                          <a:extLst>
                            <a:ext uri="{FF2B5EF4-FFF2-40B4-BE49-F238E27FC236}">
                              <a16:creationId xmlns:a16="http://schemas.microsoft.com/office/drawing/2014/main" id="{994D2416-A4BA-49B9-B861-3EB7C89F0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 y="1033"/>
                          <a:ext cx="38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descr="水滴">
              <a:extLst>
                <a:ext uri="{FF2B5EF4-FFF2-40B4-BE49-F238E27FC236}">
                  <a16:creationId xmlns:a16="http://schemas.microsoft.com/office/drawing/2014/main" id="{2F5AF9B8-439F-4C86-BB83-BF6653FB320A}"/>
                </a:ext>
              </a:extLst>
            </p:cNvPr>
            <p:cNvSpPr txBox="1">
              <a:spLocks noChangeArrowheads="1"/>
            </p:cNvSpPr>
            <p:nvPr/>
          </p:nvSpPr>
          <p:spPr bwMode="auto">
            <a:xfrm>
              <a:off x="661" y="907"/>
              <a:ext cx="4848" cy="523"/>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若已知一棵二叉树的先序（或中序，或后序，或层序）序列，能否唯一确定这棵二叉树呢？</a:t>
              </a:r>
            </a:p>
          </p:txBody>
        </p:sp>
      </p:grpSp>
      <p:grpSp>
        <p:nvGrpSpPr>
          <p:cNvPr id="8" name="Group 38">
            <a:extLst>
              <a:ext uri="{FF2B5EF4-FFF2-40B4-BE49-F238E27FC236}">
                <a16:creationId xmlns:a16="http://schemas.microsoft.com/office/drawing/2014/main" id="{295A0D34-F4D2-491C-8149-F37751E2F7A1}"/>
              </a:ext>
            </a:extLst>
          </p:cNvPr>
          <p:cNvGrpSpPr>
            <a:grpSpLocks/>
          </p:cNvGrpSpPr>
          <p:nvPr/>
        </p:nvGrpSpPr>
        <p:grpSpPr bwMode="auto">
          <a:xfrm>
            <a:off x="5060950" y="3254088"/>
            <a:ext cx="1131888" cy="2698750"/>
            <a:chOff x="3162" y="2317"/>
            <a:chExt cx="713" cy="1700"/>
          </a:xfrm>
        </p:grpSpPr>
        <p:sp>
          <p:nvSpPr>
            <p:cNvPr id="9" name="Oval 20">
              <a:extLst>
                <a:ext uri="{FF2B5EF4-FFF2-40B4-BE49-F238E27FC236}">
                  <a16:creationId xmlns:a16="http://schemas.microsoft.com/office/drawing/2014/main" id="{198538CC-EFC0-428A-87AD-22DCD740509B}"/>
                </a:ext>
              </a:extLst>
            </p:cNvPr>
            <p:cNvSpPr>
              <a:spLocks noChangeArrowheads="1"/>
            </p:cNvSpPr>
            <p:nvPr/>
          </p:nvSpPr>
          <p:spPr bwMode="auto">
            <a:xfrm rot="-443973">
              <a:off x="3580" y="233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0" name="Freeform 21">
              <a:extLst>
                <a:ext uri="{FF2B5EF4-FFF2-40B4-BE49-F238E27FC236}">
                  <a16:creationId xmlns:a16="http://schemas.microsoft.com/office/drawing/2014/main" id="{11DDBE43-AD7C-4E1F-B349-1AFFBCD6E518}"/>
                </a:ext>
              </a:extLst>
            </p:cNvPr>
            <p:cNvSpPr>
              <a:spLocks/>
            </p:cNvSpPr>
            <p:nvPr/>
          </p:nvSpPr>
          <p:spPr bwMode="auto">
            <a:xfrm rot="-443973">
              <a:off x="3342" y="2616"/>
              <a:ext cx="314" cy="401"/>
            </a:xfrm>
            <a:custGeom>
              <a:avLst/>
              <a:gdLst>
                <a:gd name="T0" fmla="*/ 679 w 306"/>
                <a:gd name="T1" fmla="*/ 0 h 391"/>
                <a:gd name="T2" fmla="*/ 0 w 306"/>
                <a:gd name="T3" fmla="*/ 856 h 391"/>
                <a:gd name="T4" fmla="*/ 0 60000 65536"/>
                <a:gd name="T5" fmla="*/ 0 60000 65536"/>
              </a:gdLst>
              <a:ahLst/>
              <a:cxnLst>
                <a:cxn ang="T4">
                  <a:pos x="T0" y="T1"/>
                </a:cxn>
                <a:cxn ang="T5">
                  <a:pos x="T2" y="T3"/>
                </a:cxn>
              </a:cxnLst>
              <a:rect l="0" t="0" r="r" b="b"/>
              <a:pathLst>
                <a:path w="306" h="391">
                  <a:moveTo>
                    <a:pt x="306" y="0"/>
                  </a:moveTo>
                  <a:lnTo>
                    <a:pt x="0" y="391"/>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11" name="Freeform 22">
              <a:extLst>
                <a:ext uri="{FF2B5EF4-FFF2-40B4-BE49-F238E27FC236}">
                  <a16:creationId xmlns:a16="http://schemas.microsoft.com/office/drawing/2014/main" id="{34B11041-4CDB-4CB6-905A-1C870B6CD780}"/>
                </a:ext>
              </a:extLst>
            </p:cNvPr>
            <p:cNvSpPr>
              <a:spLocks/>
            </p:cNvSpPr>
            <p:nvPr/>
          </p:nvSpPr>
          <p:spPr bwMode="auto">
            <a:xfrm rot="21156027" flipH="1">
              <a:off x="3379" y="3252"/>
              <a:ext cx="200" cy="472"/>
            </a:xfrm>
            <a:custGeom>
              <a:avLst/>
              <a:gdLst>
                <a:gd name="T0" fmla="*/ 2 w 256"/>
                <a:gd name="T1" fmla="*/ 0 h 402"/>
                <a:gd name="T2" fmla="*/ 0 w 256"/>
                <a:gd name="T3" fmla="*/ 58173 h 402"/>
                <a:gd name="T4" fmla="*/ 0 60000 65536"/>
                <a:gd name="T5" fmla="*/ 0 60000 65536"/>
              </a:gdLst>
              <a:ahLst/>
              <a:cxnLst>
                <a:cxn ang="T4">
                  <a:pos x="T0" y="T1"/>
                </a:cxn>
                <a:cxn ang="T5">
                  <a:pos x="T2" y="T3"/>
                </a:cxn>
              </a:cxnLst>
              <a:rect l="0" t="0" r="r" b="b"/>
              <a:pathLst>
                <a:path w="256" h="402">
                  <a:moveTo>
                    <a:pt x="256" y="0"/>
                  </a:moveTo>
                  <a:lnTo>
                    <a:pt x="0" y="402"/>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12" name="Text Box 23">
              <a:extLst>
                <a:ext uri="{FF2B5EF4-FFF2-40B4-BE49-F238E27FC236}">
                  <a16:creationId xmlns:a16="http://schemas.microsoft.com/office/drawing/2014/main" id="{61C0965D-2136-480C-B984-962A10E0981C}"/>
                </a:ext>
              </a:extLst>
            </p:cNvPr>
            <p:cNvSpPr txBox="1">
              <a:spLocks noChangeArrowheads="1"/>
            </p:cNvSpPr>
            <p:nvPr/>
          </p:nvSpPr>
          <p:spPr bwMode="auto">
            <a:xfrm>
              <a:off x="3614" y="2317"/>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A</a:t>
              </a:r>
              <a:endParaRPr lang="en-US" altLang="zh-CN" sz="2400" b="1">
                <a:latin typeface="Times New Roman" panose="02020603050405020304" pitchFamily="18" charset="0"/>
              </a:endParaRPr>
            </a:p>
          </p:txBody>
        </p:sp>
        <p:sp>
          <p:nvSpPr>
            <p:cNvPr id="13" name="Oval 24">
              <a:extLst>
                <a:ext uri="{FF2B5EF4-FFF2-40B4-BE49-F238E27FC236}">
                  <a16:creationId xmlns:a16="http://schemas.microsoft.com/office/drawing/2014/main" id="{1BCE50C1-8A79-434D-A5FE-D8679DDD7588}"/>
                </a:ext>
              </a:extLst>
            </p:cNvPr>
            <p:cNvSpPr>
              <a:spLocks noChangeArrowheads="1"/>
            </p:cNvSpPr>
            <p:nvPr/>
          </p:nvSpPr>
          <p:spPr bwMode="auto">
            <a:xfrm rot="-443973">
              <a:off x="3162" y="2998"/>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 name="Text Box 25">
              <a:extLst>
                <a:ext uri="{FF2B5EF4-FFF2-40B4-BE49-F238E27FC236}">
                  <a16:creationId xmlns:a16="http://schemas.microsoft.com/office/drawing/2014/main" id="{931B388E-6DE0-4C86-B488-DBB7E99016C5}"/>
                </a:ext>
              </a:extLst>
            </p:cNvPr>
            <p:cNvSpPr txBox="1">
              <a:spLocks noChangeArrowheads="1"/>
            </p:cNvSpPr>
            <p:nvPr/>
          </p:nvSpPr>
          <p:spPr bwMode="auto">
            <a:xfrm>
              <a:off x="3196" y="2976"/>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B</a:t>
              </a:r>
              <a:endParaRPr lang="en-US" altLang="zh-CN" sz="2400" b="1">
                <a:latin typeface="Times New Roman" panose="02020603050405020304" pitchFamily="18" charset="0"/>
              </a:endParaRPr>
            </a:p>
          </p:txBody>
        </p:sp>
        <p:sp>
          <p:nvSpPr>
            <p:cNvPr id="15" name="Oval 26">
              <a:extLst>
                <a:ext uri="{FF2B5EF4-FFF2-40B4-BE49-F238E27FC236}">
                  <a16:creationId xmlns:a16="http://schemas.microsoft.com/office/drawing/2014/main" id="{BAAB3F69-51CF-47D9-9491-8388812C7DBB}"/>
                </a:ext>
              </a:extLst>
            </p:cNvPr>
            <p:cNvSpPr>
              <a:spLocks noChangeArrowheads="1"/>
            </p:cNvSpPr>
            <p:nvPr/>
          </p:nvSpPr>
          <p:spPr bwMode="auto">
            <a:xfrm rot="-443973">
              <a:off x="3495" y="369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 name="Text Box 27">
              <a:extLst>
                <a:ext uri="{FF2B5EF4-FFF2-40B4-BE49-F238E27FC236}">
                  <a16:creationId xmlns:a16="http://schemas.microsoft.com/office/drawing/2014/main" id="{61C2620A-ECE8-4A2A-B7F0-8A79B1665048}"/>
                </a:ext>
              </a:extLst>
            </p:cNvPr>
            <p:cNvSpPr txBox="1">
              <a:spLocks noChangeArrowheads="1"/>
            </p:cNvSpPr>
            <p:nvPr/>
          </p:nvSpPr>
          <p:spPr bwMode="auto">
            <a:xfrm>
              <a:off x="3529" y="3673"/>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C</a:t>
              </a:r>
              <a:endParaRPr lang="en-US" altLang="zh-CN" sz="2400" b="1">
                <a:latin typeface="Times New Roman" panose="02020603050405020304" pitchFamily="18" charset="0"/>
              </a:endParaRPr>
            </a:p>
          </p:txBody>
        </p:sp>
      </p:grpSp>
      <p:sp>
        <p:nvSpPr>
          <p:cNvPr id="17" name="Text Box 28">
            <a:extLst>
              <a:ext uri="{FF2B5EF4-FFF2-40B4-BE49-F238E27FC236}">
                <a16:creationId xmlns:a16="http://schemas.microsoft.com/office/drawing/2014/main" id="{DC1D826A-A276-43A1-9CDA-4000D6D9AC68}"/>
              </a:ext>
            </a:extLst>
          </p:cNvPr>
          <p:cNvSpPr txBox="1">
            <a:spLocks noChangeArrowheads="1"/>
          </p:cNvSpPr>
          <p:nvPr/>
        </p:nvSpPr>
        <p:spPr bwMode="auto">
          <a:xfrm>
            <a:off x="633413" y="2396838"/>
            <a:ext cx="8316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例：已知先序序列为</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ABC</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，则可能的二叉树有</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5</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种。</a:t>
            </a:r>
          </a:p>
        </p:txBody>
      </p:sp>
      <p:grpSp>
        <p:nvGrpSpPr>
          <p:cNvPr id="19" name="Group 29">
            <a:extLst>
              <a:ext uri="{FF2B5EF4-FFF2-40B4-BE49-F238E27FC236}">
                <a16:creationId xmlns:a16="http://schemas.microsoft.com/office/drawing/2014/main" id="{3CC971FB-236B-40AC-8285-384D40748B79}"/>
              </a:ext>
            </a:extLst>
          </p:cNvPr>
          <p:cNvGrpSpPr>
            <a:grpSpLocks/>
          </p:cNvGrpSpPr>
          <p:nvPr/>
        </p:nvGrpSpPr>
        <p:grpSpPr bwMode="auto">
          <a:xfrm>
            <a:off x="2230438" y="3179475"/>
            <a:ext cx="1646237" cy="2713038"/>
            <a:chOff x="3089" y="941"/>
            <a:chExt cx="1037" cy="1709"/>
          </a:xfrm>
        </p:grpSpPr>
        <p:sp>
          <p:nvSpPr>
            <p:cNvPr id="20" name="Oval 30">
              <a:extLst>
                <a:ext uri="{FF2B5EF4-FFF2-40B4-BE49-F238E27FC236}">
                  <a16:creationId xmlns:a16="http://schemas.microsoft.com/office/drawing/2014/main" id="{9040196F-B682-46AB-A9AD-C0EDB54ED01C}"/>
                </a:ext>
              </a:extLst>
            </p:cNvPr>
            <p:cNvSpPr>
              <a:spLocks noChangeArrowheads="1"/>
            </p:cNvSpPr>
            <p:nvPr/>
          </p:nvSpPr>
          <p:spPr bwMode="auto">
            <a:xfrm rot="-443973">
              <a:off x="3831" y="963"/>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 name="Freeform 31">
              <a:extLst>
                <a:ext uri="{FF2B5EF4-FFF2-40B4-BE49-F238E27FC236}">
                  <a16:creationId xmlns:a16="http://schemas.microsoft.com/office/drawing/2014/main" id="{70965662-3F9F-40FF-94B4-58C44D3F0880}"/>
                </a:ext>
              </a:extLst>
            </p:cNvPr>
            <p:cNvSpPr>
              <a:spLocks/>
            </p:cNvSpPr>
            <p:nvPr/>
          </p:nvSpPr>
          <p:spPr bwMode="auto">
            <a:xfrm rot="-443973">
              <a:off x="3593" y="1240"/>
              <a:ext cx="314" cy="401"/>
            </a:xfrm>
            <a:custGeom>
              <a:avLst/>
              <a:gdLst>
                <a:gd name="T0" fmla="*/ 679 w 306"/>
                <a:gd name="T1" fmla="*/ 0 h 391"/>
                <a:gd name="T2" fmla="*/ 0 w 306"/>
                <a:gd name="T3" fmla="*/ 856 h 391"/>
                <a:gd name="T4" fmla="*/ 0 60000 65536"/>
                <a:gd name="T5" fmla="*/ 0 60000 65536"/>
              </a:gdLst>
              <a:ahLst/>
              <a:cxnLst>
                <a:cxn ang="T4">
                  <a:pos x="T0" y="T1"/>
                </a:cxn>
                <a:cxn ang="T5">
                  <a:pos x="T2" y="T3"/>
                </a:cxn>
              </a:cxnLst>
              <a:rect l="0" t="0" r="r" b="b"/>
              <a:pathLst>
                <a:path w="306" h="391">
                  <a:moveTo>
                    <a:pt x="306" y="0"/>
                  </a:moveTo>
                  <a:lnTo>
                    <a:pt x="0" y="391"/>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22" name="Freeform 32">
              <a:extLst>
                <a:ext uri="{FF2B5EF4-FFF2-40B4-BE49-F238E27FC236}">
                  <a16:creationId xmlns:a16="http://schemas.microsoft.com/office/drawing/2014/main" id="{53A6C34F-3083-4ECE-A1D3-53450082E38D}"/>
                </a:ext>
              </a:extLst>
            </p:cNvPr>
            <p:cNvSpPr>
              <a:spLocks/>
            </p:cNvSpPr>
            <p:nvPr/>
          </p:nvSpPr>
          <p:spPr bwMode="auto">
            <a:xfrm rot="-443973">
              <a:off x="3242" y="1907"/>
              <a:ext cx="270" cy="411"/>
            </a:xfrm>
            <a:custGeom>
              <a:avLst/>
              <a:gdLst>
                <a:gd name="T0" fmla="*/ 1329 w 256"/>
                <a:gd name="T1" fmla="*/ 0 h 402"/>
                <a:gd name="T2" fmla="*/ 0 w 256"/>
                <a:gd name="T3" fmla="*/ 798 h 402"/>
                <a:gd name="T4" fmla="*/ 0 60000 65536"/>
                <a:gd name="T5" fmla="*/ 0 60000 65536"/>
              </a:gdLst>
              <a:ahLst/>
              <a:cxnLst>
                <a:cxn ang="T4">
                  <a:pos x="T0" y="T1"/>
                </a:cxn>
                <a:cxn ang="T5">
                  <a:pos x="T2" y="T3"/>
                </a:cxn>
              </a:cxnLst>
              <a:rect l="0" t="0" r="r" b="b"/>
              <a:pathLst>
                <a:path w="256" h="402">
                  <a:moveTo>
                    <a:pt x="256" y="0"/>
                  </a:moveTo>
                  <a:lnTo>
                    <a:pt x="0" y="402"/>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23" name="Text Box 33">
              <a:extLst>
                <a:ext uri="{FF2B5EF4-FFF2-40B4-BE49-F238E27FC236}">
                  <a16:creationId xmlns:a16="http://schemas.microsoft.com/office/drawing/2014/main" id="{3767784D-ED48-4986-99DA-F6806C5AE150}"/>
                </a:ext>
              </a:extLst>
            </p:cNvPr>
            <p:cNvSpPr txBox="1">
              <a:spLocks noChangeArrowheads="1"/>
            </p:cNvSpPr>
            <p:nvPr/>
          </p:nvSpPr>
          <p:spPr bwMode="auto">
            <a:xfrm>
              <a:off x="3865" y="941"/>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A</a:t>
              </a:r>
              <a:endParaRPr lang="en-US" altLang="zh-CN" sz="2400" b="1">
                <a:latin typeface="Times New Roman" panose="02020603050405020304" pitchFamily="18" charset="0"/>
              </a:endParaRPr>
            </a:p>
          </p:txBody>
        </p:sp>
        <p:sp>
          <p:nvSpPr>
            <p:cNvPr id="24" name="Oval 34">
              <a:extLst>
                <a:ext uri="{FF2B5EF4-FFF2-40B4-BE49-F238E27FC236}">
                  <a16:creationId xmlns:a16="http://schemas.microsoft.com/office/drawing/2014/main" id="{17D180C3-A793-450C-BDA3-A5FD5E52A149}"/>
                </a:ext>
              </a:extLst>
            </p:cNvPr>
            <p:cNvSpPr>
              <a:spLocks noChangeArrowheads="1"/>
            </p:cNvSpPr>
            <p:nvPr/>
          </p:nvSpPr>
          <p:spPr bwMode="auto">
            <a:xfrm rot="-443973">
              <a:off x="3413" y="1622"/>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5" name="Text Box 35">
              <a:extLst>
                <a:ext uri="{FF2B5EF4-FFF2-40B4-BE49-F238E27FC236}">
                  <a16:creationId xmlns:a16="http://schemas.microsoft.com/office/drawing/2014/main" id="{D1A9AD93-BBA0-4F6F-B097-04A97BE16975}"/>
                </a:ext>
              </a:extLst>
            </p:cNvPr>
            <p:cNvSpPr txBox="1">
              <a:spLocks noChangeArrowheads="1"/>
            </p:cNvSpPr>
            <p:nvPr/>
          </p:nvSpPr>
          <p:spPr bwMode="auto">
            <a:xfrm>
              <a:off x="3447" y="1600"/>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B</a:t>
              </a:r>
              <a:endParaRPr lang="en-US" altLang="zh-CN" sz="2400" b="1">
                <a:latin typeface="Times New Roman" panose="02020603050405020304" pitchFamily="18" charset="0"/>
              </a:endParaRPr>
            </a:p>
          </p:txBody>
        </p:sp>
        <p:sp>
          <p:nvSpPr>
            <p:cNvPr id="26" name="Oval 36">
              <a:extLst>
                <a:ext uri="{FF2B5EF4-FFF2-40B4-BE49-F238E27FC236}">
                  <a16:creationId xmlns:a16="http://schemas.microsoft.com/office/drawing/2014/main" id="{D57B5C3B-F8AE-4A38-B877-490EEA047331}"/>
                </a:ext>
              </a:extLst>
            </p:cNvPr>
            <p:cNvSpPr>
              <a:spLocks noChangeArrowheads="1"/>
            </p:cNvSpPr>
            <p:nvPr/>
          </p:nvSpPr>
          <p:spPr bwMode="auto">
            <a:xfrm rot="-443973">
              <a:off x="3089" y="2328"/>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 name="Text Box 37">
              <a:extLst>
                <a:ext uri="{FF2B5EF4-FFF2-40B4-BE49-F238E27FC236}">
                  <a16:creationId xmlns:a16="http://schemas.microsoft.com/office/drawing/2014/main" id="{75710AB3-3303-40BA-8F1E-CF4E6D95F5FD}"/>
                </a:ext>
              </a:extLst>
            </p:cNvPr>
            <p:cNvSpPr txBox="1">
              <a:spLocks noChangeArrowheads="1"/>
            </p:cNvSpPr>
            <p:nvPr/>
          </p:nvSpPr>
          <p:spPr bwMode="auto">
            <a:xfrm>
              <a:off x="3123" y="2306"/>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C</a:t>
              </a:r>
              <a:endParaRPr lang="en-US" altLang="zh-CN" sz="2400" b="1">
                <a:latin typeface="Times New Roman" panose="02020603050405020304" pitchFamily="18" charset="0"/>
              </a:endParaRPr>
            </a:p>
          </p:txBody>
        </p:sp>
      </p:grpSp>
    </p:spTree>
    <p:extLst>
      <p:ext uri="{BB962C8B-B14F-4D97-AF65-F5344CB8AC3E}">
        <p14:creationId xmlns:p14="http://schemas.microsoft.com/office/powerpoint/2010/main" val="377035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50" name="Text Box 13">
            <a:extLst>
              <a:ext uri="{FF2B5EF4-FFF2-40B4-BE49-F238E27FC236}">
                <a16:creationId xmlns:a16="http://schemas.microsoft.com/office/drawing/2014/main" id="{77387855-E3FB-447A-9620-715ADA7C100A}"/>
              </a:ext>
            </a:extLst>
          </p:cNvPr>
          <p:cNvSpPr txBox="1">
            <a:spLocks noChangeArrowheads="1"/>
          </p:cNvSpPr>
          <p:nvPr/>
        </p:nvSpPr>
        <p:spPr bwMode="auto">
          <a:xfrm>
            <a:off x="885825" y="2438476"/>
            <a:ext cx="78009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例：已知先序遍历序列为</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ABC</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，后序遍历序列为</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CBA</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，则下列二叉树都满足条件。</a:t>
            </a:r>
          </a:p>
        </p:txBody>
      </p:sp>
      <p:grpSp>
        <p:nvGrpSpPr>
          <p:cNvPr id="51" name="Group 14">
            <a:extLst>
              <a:ext uri="{FF2B5EF4-FFF2-40B4-BE49-F238E27FC236}">
                <a16:creationId xmlns:a16="http://schemas.microsoft.com/office/drawing/2014/main" id="{B00F50A9-751C-4DCE-A8CF-250303BF72C0}"/>
              </a:ext>
            </a:extLst>
          </p:cNvPr>
          <p:cNvGrpSpPr>
            <a:grpSpLocks/>
          </p:cNvGrpSpPr>
          <p:nvPr/>
        </p:nvGrpSpPr>
        <p:grpSpPr bwMode="auto">
          <a:xfrm>
            <a:off x="5024437" y="3303664"/>
            <a:ext cx="1131888" cy="2698750"/>
            <a:chOff x="3162" y="2317"/>
            <a:chExt cx="713" cy="1700"/>
          </a:xfrm>
        </p:grpSpPr>
        <p:sp>
          <p:nvSpPr>
            <p:cNvPr id="52" name="Oval 15">
              <a:extLst>
                <a:ext uri="{FF2B5EF4-FFF2-40B4-BE49-F238E27FC236}">
                  <a16:creationId xmlns:a16="http://schemas.microsoft.com/office/drawing/2014/main" id="{F49C6319-34E9-4AC7-A9B1-3D57F173327D}"/>
                </a:ext>
              </a:extLst>
            </p:cNvPr>
            <p:cNvSpPr>
              <a:spLocks noChangeArrowheads="1"/>
            </p:cNvSpPr>
            <p:nvPr/>
          </p:nvSpPr>
          <p:spPr bwMode="auto">
            <a:xfrm rot="-443973">
              <a:off x="3580" y="2339"/>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3" name="Freeform 16">
              <a:extLst>
                <a:ext uri="{FF2B5EF4-FFF2-40B4-BE49-F238E27FC236}">
                  <a16:creationId xmlns:a16="http://schemas.microsoft.com/office/drawing/2014/main" id="{5F371DBB-9ACA-4088-AF9A-012015EC7B76}"/>
                </a:ext>
              </a:extLst>
            </p:cNvPr>
            <p:cNvSpPr>
              <a:spLocks/>
            </p:cNvSpPr>
            <p:nvPr/>
          </p:nvSpPr>
          <p:spPr bwMode="auto">
            <a:xfrm rot="-443973">
              <a:off x="3342" y="2616"/>
              <a:ext cx="314" cy="401"/>
            </a:xfrm>
            <a:custGeom>
              <a:avLst/>
              <a:gdLst>
                <a:gd name="T0" fmla="*/ 679 w 306"/>
                <a:gd name="T1" fmla="*/ 0 h 391"/>
                <a:gd name="T2" fmla="*/ 0 w 306"/>
                <a:gd name="T3" fmla="*/ 856 h 391"/>
                <a:gd name="T4" fmla="*/ 0 60000 65536"/>
                <a:gd name="T5" fmla="*/ 0 60000 65536"/>
              </a:gdLst>
              <a:ahLst/>
              <a:cxnLst>
                <a:cxn ang="T4">
                  <a:pos x="T0" y="T1"/>
                </a:cxn>
                <a:cxn ang="T5">
                  <a:pos x="T2" y="T3"/>
                </a:cxn>
              </a:cxnLst>
              <a:rect l="0" t="0" r="r" b="b"/>
              <a:pathLst>
                <a:path w="306" h="391">
                  <a:moveTo>
                    <a:pt x="306" y="0"/>
                  </a:moveTo>
                  <a:lnTo>
                    <a:pt x="0" y="391"/>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54" name="Freeform 17">
              <a:extLst>
                <a:ext uri="{FF2B5EF4-FFF2-40B4-BE49-F238E27FC236}">
                  <a16:creationId xmlns:a16="http://schemas.microsoft.com/office/drawing/2014/main" id="{30AB4268-576B-46EC-B489-D35A8780A190}"/>
                </a:ext>
              </a:extLst>
            </p:cNvPr>
            <p:cNvSpPr>
              <a:spLocks/>
            </p:cNvSpPr>
            <p:nvPr/>
          </p:nvSpPr>
          <p:spPr bwMode="auto">
            <a:xfrm rot="21156027" flipH="1">
              <a:off x="3379" y="3252"/>
              <a:ext cx="200" cy="472"/>
            </a:xfrm>
            <a:custGeom>
              <a:avLst/>
              <a:gdLst>
                <a:gd name="T0" fmla="*/ 2 w 256"/>
                <a:gd name="T1" fmla="*/ 0 h 402"/>
                <a:gd name="T2" fmla="*/ 0 w 256"/>
                <a:gd name="T3" fmla="*/ 58173 h 402"/>
                <a:gd name="T4" fmla="*/ 0 60000 65536"/>
                <a:gd name="T5" fmla="*/ 0 60000 65536"/>
              </a:gdLst>
              <a:ahLst/>
              <a:cxnLst>
                <a:cxn ang="T4">
                  <a:pos x="T0" y="T1"/>
                </a:cxn>
                <a:cxn ang="T5">
                  <a:pos x="T2" y="T3"/>
                </a:cxn>
              </a:cxnLst>
              <a:rect l="0" t="0" r="r" b="b"/>
              <a:pathLst>
                <a:path w="256" h="402">
                  <a:moveTo>
                    <a:pt x="256" y="0"/>
                  </a:moveTo>
                  <a:lnTo>
                    <a:pt x="0" y="402"/>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55" name="Text Box 18">
              <a:extLst>
                <a:ext uri="{FF2B5EF4-FFF2-40B4-BE49-F238E27FC236}">
                  <a16:creationId xmlns:a16="http://schemas.microsoft.com/office/drawing/2014/main" id="{0A87A80E-13EF-4FBB-9702-712980CF972D}"/>
                </a:ext>
              </a:extLst>
            </p:cNvPr>
            <p:cNvSpPr txBox="1">
              <a:spLocks noChangeArrowheads="1"/>
            </p:cNvSpPr>
            <p:nvPr/>
          </p:nvSpPr>
          <p:spPr bwMode="auto">
            <a:xfrm>
              <a:off x="3614" y="2317"/>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A</a:t>
              </a:r>
              <a:endParaRPr lang="en-US" altLang="zh-CN" sz="2400" b="1">
                <a:latin typeface="Times New Roman" panose="02020603050405020304" pitchFamily="18" charset="0"/>
              </a:endParaRPr>
            </a:p>
          </p:txBody>
        </p:sp>
        <p:sp>
          <p:nvSpPr>
            <p:cNvPr id="56" name="Oval 19">
              <a:extLst>
                <a:ext uri="{FF2B5EF4-FFF2-40B4-BE49-F238E27FC236}">
                  <a16:creationId xmlns:a16="http://schemas.microsoft.com/office/drawing/2014/main" id="{2CB173F6-C7FE-4A13-8354-AD0388CD9518}"/>
                </a:ext>
              </a:extLst>
            </p:cNvPr>
            <p:cNvSpPr>
              <a:spLocks noChangeArrowheads="1"/>
            </p:cNvSpPr>
            <p:nvPr/>
          </p:nvSpPr>
          <p:spPr bwMode="auto">
            <a:xfrm rot="-443973">
              <a:off x="3162" y="2998"/>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7" name="Text Box 20">
              <a:extLst>
                <a:ext uri="{FF2B5EF4-FFF2-40B4-BE49-F238E27FC236}">
                  <a16:creationId xmlns:a16="http://schemas.microsoft.com/office/drawing/2014/main" id="{E3F5F0E4-3C47-4407-BFF2-C4741176545C}"/>
                </a:ext>
              </a:extLst>
            </p:cNvPr>
            <p:cNvSpPr txBox="1">
              <a:spLocks noChangeArrowheads="1"/>
            </p:cNvSpPr>
            <p:nvPr/>
          </p:nvSpPr>
          <p:spPr bwMode="auto">
            <a:xfrm>
              <a:off x="3196" y="2976"/>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B</a:t>
              </a:r>
              <a:endParaRPr lang="en-US" altLang="zh-CN" sz="2400" b="1">
                <a:latin typeface="Times New Roman" panose="02020603050405020304" pitchFamily="18" charset="0"/>
              </a:endParaRPr>
            </a:p>
          </p:txBody>
        </p:sp>
        <p:sp>
          <p:nvSpPr>
            <p:cNvPr id="58" name="Oval 21">
              <a:extLst>
                <a:ext uri="{FF2B5EF4-FFF2-40B4-BE49-F238E27FC236}">
                  <a16:creationId xmlns:a16="http://schemas.microsoft.com/office/drawing/2014/main" id="{26F371F2-60EB-41E3-89E1-D6A27CE65A75}"/>
                </a:ext>
              </a:extLst>
            </p:cNvPr>
            <p:cNvSpPr>
              <a:spLocks noChangeArrowheads="1"/>
            </p:cNvSpPr>
            <p:nvPr/>
          </p:nvSpPr>
          <p:spPr bwMode="auto">
            <a:xfrm rot="-443973">
              <a:off x="3495" y="3695"/>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9" name="Text Box 22">
              <a:extLst>
                <a:ext uri="{FF2B5EF4-FFF2-40B4-BE49-F238E27FC236}">
                  <a16:creationId xmlns:a16="http://schemas.microsoft.com/office/drawing/2014/main" id="{9E6E012E-2F55-40B2-AEEB-784FFCCF8E46}"/>
                </a:ext>
              </a:extLst>
            </p:cNvPr>
            <p:cNvSpPr txBox="1">
              <a:spLocks noChangeArrowheads="1"/>
            </p:cNvSpPr>
            <p:nvPr/>
          </p:nvSpPr>
          <p:spPr bwMode="auto">
            <a:xfrm>
              <a:off x="3529" y="3673"/>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C</a:t>
              </a:r>
              <a:endParaRPr lang="en-US" altLang="zh-CN" sz="2400" b="1">
                <a:latin typeface="Times New Roman" panose="02020603050405020304" pitchFamily="18" charset="0"/>
              </a:endParaRPr>
            </a:p>
          </p:txBody>
        </p:sp>
      </p:grpSp>
      <p:grpSp>
        <p:nvGrpSpPr>
          <p:cNvPr id="60" name="Group 23">
            <a:extLst>
              <a:ext uri="{FF2B5EF4-FFF2-40B4-BE49-F238E27FC236}">
                <a16:creationId xmlns:a16="http://schemas.microsoft.com/office/drawing/2014/main" id="{D2CDB506-C54D-4460-8071-8A8104E85965}"/>
              </a:ext>
            </a:extLst>
          </p:cNvPr>
          <p:cNvGrpSpPr>
            <a:grpSpLocks/>
          </p:cNvGrpSpPr>
          <p:nvPr/>
        </p:nvGrpSpPr>
        <p:grpSpPr bwMode="auto">
          <a:xfrm>
            <a:off x="2224087" y="3286201"/>
            <a:ext cx="1646238" cy="2713038"/>
            <a:chOff x="3089" y="941"/>
            <a:chExt cx="1037" cy="1709"/>
          </a:xfrm>
        </p:grpSpPr>
        <p:sp>
          <p:nvSpPr>
            <p:cNvPr id="61" name="Oval 24">
              <a:extLst>
                <a:ext uri="{FF2B5EF4-FFF2-40B4-BE49-F238E27FC236}">
                  <a16:creationId xmlns:a16="http://schemas.microsoft.com/office/drawing/2014/main" id="{11963453-0223-4A10-AA3A-255460088939}"/>
                </a:ext>
              </a:extLst>
            </p:cNvPr>
            <p:cNvSpPr>
              <a:spLocks noChangeArrowheads="1"/>
            </p:cNvSpPr>
            <p:nvPr/>
          </p:nvSpPr>
          <p:spPr bwMode="auto">
            <a:xfrm rot="-443973">
              <a:off x="3831" y="963"/>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2" name="Freeform 25">
              <a:extLst>
                <a:ext uri="{FF2B5EF4-FFF2-40B4-BE49-F238E27FC236}">
                  <a16:creationId xmlns:a16="http://schemas.microsoft.com/office/drawing/2014/main" id="{DC73E918-FD5C-41E0-A4C2-2FF90D37C407}"/>
                </a:ext>
              </a:extLst>
            </p:cNvPr>
            <p:cNvSpPr>
              <a:spLocks/>
            </p:cNvSpPr>
            <p:nvPr/>
          </p:nvSpPr>
          <p:spPr bwMode="auto">
            <a:xfrm rot="-443973">
              <a:off x="3593" y="1240"/>
              <a:ext cx="314" cy="401"/>
            </a:xfrm>
            <a:custGeom>
              <a:avLst/>
              <a:gdLst>
                <a:gd name="T0" fmla="*/ 679 w 306"/>
                <a:gd name="T1" fmla="*/ 0 h 391"/>
                <a:gd name="T2" fmla="*/ 0 w 306"/>
                <a:gd name="T3" fmla="*/ 856 h 391"/>
                <a:gd name="T4" fmla="*/ 0 60000 65536"/>
                <a:gd name="T5" fmla="*/ 0 60000 65536"/>
              </a:gdLst>
              <a:ahLst/>
              <a:cxnLst>
                <a:cxn ang="T4">
                  <a:pos x="T0" y="T1"/>
                </a:cxn>
                <a:cxn ang="T5">
                  <a:pos x="T2" y="T3"/>
                </a:cxn>
              </a:cxnLst>
              <a:rect l="0" t="0" r="r" b="b"/>
              <a:pathLst>
                <a:path w="306" h="391">
                  <a:moveTo>
                    <a:pt x="306" y="0"/>
                  </a:moveTo>
                  <a:lnTo>
                    <a:pt x="0" y="391"/>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63" name="Freeform 26">
              <a:extLst>
                <a:ext uri="{FF2B5EF4-FFF2-40B4-BE49-F238E27FC236}">
                  <a16:creationId xmlns:a16="http://schemas.microsoft.com/office/drawing/2014/main" id="{CF10EC4A-588E-46F4-AE0C-30E4FB23CC4E}"/>
                </a:ext>
              </a:extLst>
            </p:cNvPr>
            <p:cNvSpPr>
              <a:spLocks/>
            </p:cNvSpPr>
            <p:nvPr/>
          </p:nvSpPr>
          <p:spPr bwMode="auto">
            <a:xfrm rot="-443973">
              <a:off x="3242" y="1907"/>
              <a:ext cx="270" cy="411"/>
            </a:xfrm>
            <a:custGeom>
              <a:avLst/>
              <a:gdLst>
                <a:gd name="T0" fmla="*/ 1329 w 256"/>
                <a:gd name="T1" fmla="*/ 0 h 402"/>
                <a:gd name="T2" fmla="*/ 0 w 256"/>
                <a:gd name="T3" fmla="*/ 798 h 402"/>
                <a:gd name="T4" fmla="*/ 0 60000 65536"/>
                <a:gd name="T5" fmla="*/ 0 60000 65536"/>
              </a:gdLst>
              <a:ahLst/>
              <a:cxnLst>
                <a:cxn ang="T4">
                  <a:pos x="T0" y="T1"/>
                </a:cxn>
                <a:cxn ang="T5">
                  <a:pos x="T2" y="T3"/>
                </a:cxn>
              </a:cxnLst>
              <a:rect l="0" t="0" r="r" b="b"/>
              <a:pathLst>
                <a:path w="256" h="402">
                  <a:moveTo>
                    <a:pt x="256" y="0"/>
                  </a:moveTo>
                  <a:lnTo>
                    <a:pt x="0" y="402"/>
                  </a:lnTo>
                </a:path>
              </a:pathLst>
            </a:custGeom>
            <a:noFill/>
            <a:ln w="38100"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tIns="54000"/>
            <a:lstStyle/>
            <a:p>
              <a:endParaRPr lang="zh-CN" altLang="en-US" sz="2400"/>
            </a:p>
          </p:txBody>
        </p:sp>
        <p:sp>
          <p:nvSpPr>
            <p:cNvPr id="64" name="Text Box 27">
              <a:extLst>
                <a:ext uri="{FF2B5EF4-FFF2-40B4-BE49-F238E27FC236}">
                  <a16:creationId xmlns:a16="http://schemas.microsoft.com/office/drawing/2014/main" id="{A8AE41A8-AF20-406D-B028-4B3B985F4050}"/>
                </a:ext>
              </a:extLst>
            </p:cNvPr>
            <p:cNvSpPr txBox="1">
              <a:spLocks noChangeArrowheads="1"/>
            </p:cNvSpPr>
            <p:nvPr/>
          </p:nvSpPr>
          <p:spPr bwMode="auto">
            <a:xfrm>
              <a:off x="3865" y="941"/>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A</a:t>
              </a:r>
              <a:endParaRPr lang="en-US" altLang="zh-CN" sz="2400" b="1">
                <a:latin typeface="Times New Roman" panose="02020603050405020304" pitchFamily="18" charset="0"/>
              </a:endParaRPr>
            </a:p>
          </p:txBody>
        </p:sp>
        <p:sp>
          <p:nvSpPr>
            <p:cNvPr id="65" name="Oval 28">
              <a:extLst>
                <a:ext uri="{FF2B5EF4-FFF2-40B4-BE49-F238E27FC236}">
                  <a16:creationId xmlns:a16="http://schemas.microsoft.com/office/drawing/2014/main" id="{6B3E2048-2DCC-4644-A3C4-3F5C7F03C9D2}"/>
                </a:ext>
              </a:extLst>
            </p:cNvPr>
            <p:cNvSpPr>
              <a:spLocks noChangeArrowheads="1"/>
            </p:cNvSpPr>
            <p:nvPr/>
          </p:nvSpPr>
          <p:spPr bwMode="auto">
            <a:xfrm rot="-443973">
              <a:off x="3413" y="1622"/>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6" name="Text Box 29">
              <a:extLst>
                <a:ext uri="{FF2B5EF4-FFF2-40B4-BE49-F238E27FC236}">
                  <a16:creationId xmlns:a16="http://schemas.microsoft.com/office/drawing/2014/main" id="{3F438384-E448-4AF4-83E7-B3F0099FC15F}"/>
                </a:ext>
              </a:extLst>
            </p:cNvPr>
            <p:cNvSpPr txBox="1">
              <a:spLocks noChangeArrowheads="1"/>
            </p:cNvSpPr>
            <p:nvPr/>
          </p:nvSpPr>
          <p:spPr bwMode="auto">
            <a:xfrm>
              <a:off x="3447" y="1600"/>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B</a:t>
              </a:r>
              <a:endParaRPr lang="en-US" altLang="zh-CN" sz="2400" b="1">
                <a:latin typeface="Times New Roman" panose="02020603050405020304" pitchFamily="18" charset="0"/>
              </a:endParaRPr>
            </a:p>
          </p:txBody>
        </p:sp>
        <p:sp>
          <p:nvSpPr>
            <p:cNvPr id="67" name="Oval 30">
              <a:extLst>
                <a:ext uri="{FF2B5EF4-FFF2-40B4-BE49-F238E27FC236}">
                  <a16:creationId xmlns:a16="http://schemas.microsoft.com/office/drawing/2014/main" id="{D579BE65-B6A2-4C2E-9047-5FEEBA41F973}"/>
                </a:ext>
              </a:extLst>
            </p:cNvPr>
            <p:cNvSpPr>
              <a:spLocks noChangeArrowheads="1"/>
            </p:cNvSpPr>
            <p:nvPr/>
          </p:nvSpPr>
          <p:spPr bwMode="auto">
            <a:xfrm rot="-443973">
              <a:off x="3089" y="2328"/>
              <a:ext cx="295" cy="295"/>
            </a:xfrm>
            <a:prstGeom prst="ellipse">
              <a:avLst/>
            </a:prstGeom>
            <a:gradFill rotWithShape="1">
              <a:gsLst>
                <a:gs pos="0">
                  <a:schemeClr val="bg1"/>
                </a:gs>
                <a:gs pos="100000">
                  <a:srgbClr val="00B4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540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8" name="Text Box 31">
              <a:extLst>
                <a:ext uri="{FF2B5EF4-FFF2-40B4-BE49-F238E27FC236}">
                  <a16:creationId xmlns:a16="http://schemas.microsoft.com/office/drawing/2014/main" id="{4967700F-16DC-4868-97EF-A42D881AB283}"/>
                </a:ext>
              </a:extLst>
            </p:cNvPr>
            <p:cNvSpPr txBox="1">
              <a:spLocks noChangeArrowheads="1"/>
            </p:cNvSpPr>
            <p:nvPr/>
          </p:nvSpPr>
          <p:spPr bwMode="auto">
            <a:xfrm>
              <a:off x="3123" y="2306"/>
              <a:ext cx="248"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400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400" b="1" i="1">
                  <a:latin typeface="Times New Roman" panose="02020603050405020304" pitchFamily="18" charset="0"/>
                </a:rPr>
                <a:t>C</a:t>
              </a:r>
              <a:endParaRPr lang="en-US" altLang="zh-CN" sz="2400" b="1">
                <a:latin typeface="Times New Roman" panose="02020603050405020304" pitchFamily="18" charset="0"/>
              </a:endParaRPr>
            </a:p>
          </p:txBody>
        </p:sp>
      </p:grpSp>
      <p:grpSp>
        <p:nvGrpSpPr>
          <p:cNvPr id="69" name="Group 32">
            <a:extLst>
              <a:ext uri="{FF2B5EF4-FFF2-40B4-BE49-F238E27FC236}">
                <a16:creationId xmlns:a16="http://schemas.microsoft.com/office/drawing/2014/main" id="{072472FD-7EE8-43C9-81BA-FB5F3C034164}"/>
              </a:ext>
            </a:extLst>
          </p:cNvPr>
          <p:cNvGrpSpPr>
            <a:grpSpLocks/>
          </p:cNvGrpSpPr>
          <p:nvPr/>
        </p:nvGrpSpPr>
        <p:grpSpPr bwMode="auto">
          <a:xfrm>
            <a:off x="342900" y="1449465"/>
            <a:ext cx="8458200" cy="830263"/>
            <a:chOff x="181" y="907"/>
            <a:chExt cx="5328" cy="523"/>
          </a:xfrm>
        </p:grpSpPr>
        <p:graphicFrame>
          <p:nvGraphicFramePr>
            <p:cNvPr id="70" name="Object 33">
              <a:extLst>
                <a:ext uri="{FF2B5EF4-FFF2-40B4-BE49-F238E27FC236}">
                  <a16:creationId xmlns:a16="http://schemas.microsoft.com/office/drawing/2014/main" id="{CAA55691-8339-4680-A817-DE12D625A56A}"/>
                </a:ext>
              </a:extLst>
            </p:cNvPr>
            <p:cNvGraphicFramePr>
              <a:graphicFrameLocks noChangeAspect="1"/>
            </p:cNvGraphicFramePr>
            <p:nvPr/>
          </p:nvGraphicFramePr>
          <p:xfrm>
            <a:off x="181" y="1033"/>
            <a:ext cx="384" cy="367"/>
          </p:xfrm>
          <a:graphic>
            <a:graphicData uri="http://schemas.openxmlformats.org/presentationml/2006/ole">
              <mc:AlternateContent xmlns:mc="http://schemas.openxmlformats.org/markup-compatibility/2006">
                <mc:Choice xmlns:v="urn:schemas-microsoft-com:vml" Requires="v">
                  <p:oleObj spid="_x0000_s104485" name="Clip" r:id="rId4" imgW="861365" imgH="844906" progId="MS_ClipArt_Gallery.5">
                    <p:embed/>
                  </p:oleObj>
                </mc:Choice>
                <mc:Fallback>
                  <p:oleObj name="Clip" r:id="rId4" imgW="861365" imgH="844906" progId="MS_ClipArt_Gallery.5">
                    <p:embed/>
                    <p:pic>
                      <p:nvPicPr>
                        <p:cNvPr id="83974" name="Object 33">
                          <a:extLst>
                            <a:ext uri="{FF2B5EF4-FFF2-40B4-BE49-F238E27FC236}">
                              <a16:creationId xmlns:a16="http://schemas.microsoft.com/office/drawing/2014/main" id="{E7051A6B-E479-46EA-B1D1-DD79AE9A8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 y="1033"/>
                          <a:ext cx="38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Text Box 34" descr="水滴">
              <a:extLst>
                <a:ext uri="{FF2B5EF4-FFF2-40B4-BE49-F238E27FC236}">
                  <a16:creationId xmlns:a16="http://schemas.microsoft.com/office/drawing/2014/main" id="{861ABAA2-C188-413A-93A2-A38728CA8011}"/>
                </a:ext>
              </a:extLst>
            </p:cNvPr>
            <p:cNvSpPr txBox="1">
              <a:spLocks noChangeArrowheads="1"/>
            </p:cNvSpPr>
            <p:nvPr/>
          </p:nvSpPr>
          <p:spPr bwMode="auto">
            <a:xfrm>
              <a:off x="661" y="907"/>
              <a:ext cx="4848" cy="523"/>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若已知一棵二叉树的先序序列和后序序列，能否唯一确定这棵二叉树呢？</a:t>
              </a:r>
            </a:p>
          </p:txBody>
        </p:sp>
      </p:grpSp>
    </p:spTree>
    <p:extLst>
      <p:ext uri="{BB962C8B-B14F-4D97-AF65-F5344CB8AC3E}">
        <p14:creationId xmlns:p14="http://schemas.microsoft.com/office/powerpoint/2010/main" val="219648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grpSp>
        <p:nvGrpSpPr>
          <p:cNvPr id="4" name="Group 4">
            <a:extLst>
              <a:ext uri="{FF2B5EF4-FFF2-40B4-BE49-F238E27FC236}">
                <a16:creationId xmlns:a16="http://schemas.microsoft.com/office/drawing/2014/main" id="{5B0D9FC8-0456-4FFD-9C08-6DC3096B1452}"/>
              </a:ext>
            </a:extLst>
          </p:cNvPr>
          <p:cNvGrpSpPr>
            <a:grpSpLocks/>
          </p:cNvGrpSpPr>
          <p:nvPr/>
        </p:nvGrpSpPr>
        <p:grpSpPr bwMode="auto">
          <a:xfrm>
            <a:off x="313531" y="1531079"/>
            <a:ext cx="8516938" cy="830263"/>
            <a:chOff x="181" y="1650"/>
            <a:chExt cx="5365" cy="523"/>
          </a:xfrm>
        </p:grpSpPr>
        <p:sp>
          <p:nvSpPr>
            <p:cNvPr id="5" name="Text Box 5" descr="水滴">
              <a:extLst>
                <a:ext uri="{FF2B5EF4-FFF2-40B4-BE49-F238E27FC236}">
                  <a16:creationId xmlns:a16="http://schemas.microsoft.com/office/drawing/2014/main" id="{26559C88-8314-45E7-9901-59C2C58E04EB}"/>
                </a:ext>
              </a:extLst>
            </p:cNvPr>
            <p:cNvSpPr txBox="1">
              <a:spLocks noChangeArrowheads="1"/>
            </p:cNvSpPr>
            <p:nvPr/>
          </p:nvSpPr>
          <p:spPr bwMode="auto">
            <a:xfrm>
              <a:off x="698" y="1650"/>
              <a:ext cx="4848" cy="523"/>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若已知一棵二叉树的先序序列和中序序列，能否唯一确定这棵二叉树呢？怎样确定？ </a:t>
              </a:r>
            </a:p>
          </p:txBody>
        </p:sp>
        <p:graphicFrame>
          <p:nvGraphicFramePr>
            <p:cNvPr id="6" name="Object 6">
              <a:extLst>
                <a:ext uri="{FF2B5EF4-FFF2-40B4-BE49-F238E27FC236}">
                  <a16:creationId xmlns:a16="http://schemas.microsoft.com/office/drawing/2014/main" id="{544B9E46-6287-409D-9F8F-1D650C81718F}"/>
                </a:ext>
              </a:extLst>
            </p:cNvPr>
            <p:cNvGraphicFramePr>
              <a:graphicFrameLocks noChangeAspect="1"/>
            </p:cNvGraphicFramePr>
            <p:nvPr/>
          </p:nvGraphicFramePr>
          <p:xfrm>
            <a:off x="181" y="1748"/>
            <a:ext cx="384" cy="367"/>
          </p:xfrm>
          <a:graphic>
            <a:graphicData uri="http://schemas.openxmlformats.org/presentationml/2006/ole">
              <mc:AlternateContent xmlns:mc="http://schemas.openxmlformats.org/markup-compatibility/2006">
                <mc:Choice xmlns:v="urn:schemas-microsoft-com:vml" Requires="v">
                  <p:oleObj spid="_x0000_s105509" name="Clip" r:id="rId5" imgW="861365" imgH="844906" progId="MS_ClipArt_Gallery.5">
                    <p:embed/>
                  </p:oleObj>
                </mc:Choice>
                <mc:Fallback>
                  <p:oleObj name="Clip" r:id="rId5" imgW="861365" imgH="844906" progId="MS_ClipArt_Gallery.5">
                    <p:embed/>
                    <p:pic>
                      <p:nvPicPr>
                        <p:cNvPr id="84997" name="Object 6">
                          <a:extLst>
                            <a:ext uri="{FF2B5EF4-FFF2-40B4-BE49-F238E27FC236}">
                              <a16:creationId xmlns:a16="http://schemas.microsoft.com/office/drawing/2014/main" id="{A85EDEA0-5BCB-4154-8852-E9903704E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 y="1748"/>
                          <a:ext cx="38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Text Box 7" descr="水滴">
            <a:extLst>
              <a:ext uri="{FF2B5EF4-FFF2-40B4-BE49-F238E27FC236}">
                <a16:creationId xmlns:a16="http://schemas.microsoft.com/office/drawing/2014/main" id="{67057C6D-8488-4B87-BE68-D11BF1C936BF}"/>
              </a:ext>
            </a:extLst>
          </p:cNvPr>
          <p:cNvSpPr txBox="1">
            <a:spLocks noChangeArrowheads="1"/>
          </p:cNvSpPr>
          <p:nvPr/>
        </p:nvSpPr>
        <p:spPr bwMode="auto">
          <a:xfrm>
            <a:off x="691356" y="2623277"/>
            <a:ext cx="8115300" cy="830997"/>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defRPr/>
            </a:pP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例如：已知一棵二叉树的先序遍历序列和中序遍历序列分别为</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ABCDEFGHI </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和</a:t>
            </a:r>
            <a:r>
              <a:rPr lang="en-US" altLang="zh-CN"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BCAEDGHFI，</a:t>
            </a:r>
            <a:r>
              <a:rPr lang="zh-CN" altLang="en-US" sz="24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如何构造该二叉树呢? </a:t>
            </a:r>
          </a:p>
        </p:txBody>
      </p:sp>
    </p:spTree>
    <p:extLst>
      <p:ext uri="{BB962C8B-B14F-4D97-AF65-F5344CB8AC3E}">
        <p14:creationId xmlns:p14="http://schemas.microsoft.com/office/powerpoint/2010/main" val="203120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Text Box 7">
            <a:extLst>
              <a:ext uri="{FF2B5EF4-FFF2-40B4-BE49-F238E27FC236}">
                <a16:creationId xmlns:a16="http://schemas.microsoft.com/office/drawing/2014/main" id="{4D19ECA8-1169-46EB-9947-A3932108C835}"/>
              </a:ext>
            </a:extLst>
          </p:cNvPr>
          <p:cNvSpPr txBox="1">
            <a:spLocks noChangeArrowheads="1"/>
          </p:cNvSpPr>
          <p:nvPr/>
        </p:nvSpPr>
        <p:spPr bwMode="auto">
          <a:xfrm>
            <a:off x="4300251" y="1782753"/>
            <a:ext cx="4343400" cy="946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sz="2800" b="1" dirty="0">
                <a:effectLst>
                  <a:outerShdw blurRad="38100" dist="38100" dir="2700000" algn="tl">
                    <a:srgbClr val="C0C0C0"/>
                  </a:outerShdw>
                </a:effectLst>
                <a:latin typeface="宋体" pitchFamily="2" charset="-122"/>
              </a:rPr>
              <a:t>先序：</a:t>
            </a:r>
            <a:r>
              <a:rPr lang="en-US" altLang="zh-CN" sz="2800" b="1" dirty="0">
                <a:solidFill>
                  <a:srgbClr val="FF3300"/>
                </a:solidFill>
                <a:effectLst>
                  <a:outerShdw blurRad="38100" dist="38100" dir="2700000" algn="tl">
                    <a:srgbClr val="C0C0C0"/>
                  </a:outerShdw>
                </a:effectLst>
                <a:latin typeface="Times New Roman" pitchFamily="18" charset="0"/>
              </a:rPr>
              <a:t>A</a:t>
            </a:r>
            <a:r>
              <a:rPr lang="en-US" altLang="zh-CN" sz="2800" b="1" dirty="0">
                <a:effectLst>
                  <a:outerShdw blurRad="38100" dist="38100" dir="2700000" algn="tl">
                    <a:srgbClr val="C0C0C0"/>
                  </a:outerShdw>
                </a:effectLst>
                <a:latin typeface="Times New Roman" pitchFamily="18" charset="0"/>
              </a:rPr>
              <a:t> B C D E F G</a:t>
            </a:r>
            <a:r>
              <a:rPr lang="en-US" altLang="zh-CN" sz="2800" b="1" dirty="0">
                <a:effectLst>
                  <a:outerShdw blurRad="38100" dist="38100" dir="2700000" algn="tl">
                    <a:srgbClr val="C0C0C0"/>
                  </a:outerShdw>
                </a:effectLst>
                <a:latin typeface="Times New Roman" pitchFamily="18" charset="0"/>
                <a:ea typeface="隶书" pitchFamily="49" charset="-122"/>
              </a:rPr>
              <a:t> </a:t>
            </a:r>
            <a:r>
              <a:rPr lang="en-US" altLang="zh-CN" sz="2800" b="1" dirty="0">
                <a:effectLst>
                  <a:outerShdw blurRad="38100" dist="38100" dir="2700000" algn="tl">
                    <a:srgbClr val="C0C0C0"/>
                  </a:outerShdw>
                </a:effectLst>
                <a:latin typeface="Times New Roman" pitchFamily="18" charset="0"/>
              </a:rPr>
              <a:t>H I</a:t>
            </a:r>
            <a:r>
              <a:rPr lang="zh-CN" altLang="en-US" sz="2800" b="1" dirty="0">
                <a:effectLst>
                  <a:outerShdw blurRad="38100" dist="38100" dir="2700000" algn="tl">
                    <a:srgbClr val="C0C0C0"/>
                  </a:outerShdw>
                </a:effectLst>
                <a:latin typeface="宋体" pitchFamily="2" charset="-122"/>
              </a:rPr>
              <a:t>中序：</a:t>
            </a:r>
            <a:r>
              <a:rPr lang="en-US" altLang="zh-CN" sz="2800" b="1" dirty="0">
                <a:effectLst>
                  <a:outerShdw blurRad="38100" dist="38100" dir="2700000" algn="tl">
                    <a:srgbClr val="C0C0C0"/>
                  </a:outerShdw>
                </a:effectLst>
                <a:latin typeface="Times New Roman" pitchFamily="18" charset="0"/>
              </a:rPr>
              <a:t>B C </a:t>
            </a:r>
            <a:r>
              <a:rPr lang="en-US" altLang="zh-CN" sz="2800" b="1" dirty="0">
                <a:solidFill>
                  <a:srgbClr val="FF3300"/>
                </a:solidFill>
                <a:effectLst>
                  <a:outerShdw blurRad="38100" dist="38100" dir="2700000" algn="tl">
                    <a:srgbClr val="C0C0C0"/>
                  </a:outerShdw>
                </a:effectLst>
                <a:latin typeface="Times New Roman" pitchFamily="18" charset="0"/>
              </a:rPr>
              <a:t>A </a:t>
            </a:r>
            <a:r>
              <a:rPr lang="en-US" altLang="zh-CN" sz="2800" b="1" dirty="0">
                <a:effectLst>
                  <a:outerShdw blurRad="38100" dist="38100" dir="2700000" algn="tl">
                    <a:srgbClr val="C0C0C0"/>
                  </a:outerShdw>
                </a:effectLst>
                <a:latin typeface="Times New Roman" pitchFamily="18" charset="0"/>
              </a:rPr>
              <a:t>E D G H F I</a:t>
            </a:r>
          </a:p>
        </p:txBody>
      </p:sp>
      <p:sp>
        <p:nvSpPr>
          <p:cNvPr id="9" name="Text Box 18">
            <a:extLst>
              <a:ext uri="{FF2B5EF4-FFF2-40B4-BE49-F238E27FC236}">
                <a16:creationId xmlns:a16="http://schemas.microsoft.com/office/drawing/2014/main" id="{C99B26D2-CC34-4E79-909B-6EA9E5132483}"/>
              </a:ext>
            </a:extLst>
          </p:cNvPr>
          <p:cNvSpPr txBox="1">
            <a:spLocks noChangeArrowheads="1"/>
          </p:cNvSpPr>
          <p:nvPr/>
        </p:nvSpPr>
        <p:spPr bwMode="auto">
          <a:xfrm>
            <a:off x="414051" y="4252903"/>
            <a:ext cx="4343400"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defRPr/>
            </a:pPr>
            <a:r>
              <a:rPr lang="zh-CN" altLang="en-US" sz="2800" b="1" dirty="0">
                <a:effectLst>
                  <a:outerShdw blurRad="38100" dist="38100" dir="2700000" algn="tl">
                    <a:srgbClr val="C0C0C0"/>
                  </a:outerShdw>
                </a:effectLst>
                <a:latin typeface="宋体" pitchFamily="2" charset="-122"/>
              </a:rPr>
              <a:t>先序：</a:t>
            </a:r>
            <a:r>
              <a:rPr lang="en-US" altLang="zh-CN" sz="2800" b="1" dirty="0">
                <a:solidFill>
                  <a:srgbClr val="FF3300"/>
                </a:solidFill>
                <a:effectLst>
                  <a:outerShdw blurRad="38100" dist="38100" dir="2700000" algn="tl">
                    <a:srgbClr val="C0C0C0"/>
                  </a:outerShdw>
                </a:effectLst>
                <a:latin typeface="Times New Roman" pitchFamily="18" charset="0"/>
              </a:rPr>
              <a:t>B</a:t>
            </a:r>
            <a:r>
              <a:rPr lang="en-US" altLang="zh-CN" sz="2800" b="1" dirty="0">
                <a:effectLst>
                  <a:outerShdw blurRad="38100" dist="38100" dir="2700000" algn="tl">
                    <a:srgbClr val="C0C0C0"/>
                  </a:outerShdw>
                </a:effectLst>
                <a:latin typeface="Times New Roman" pitchFamily="18" charset="0"/>
              </a:rPr>
              <a:t> C</a:t>
            </a:r>
          </a:p>
          <a:p>
            <a:pPr>
              <a:spcBef>
                <a:spcPct val="20000"/>
              </a:spcBef>
              <a:defRPr/>
            </a:pPr>
            <a:r>
              <a:rPr lang="zh-CN" altLang="en-US" sz="2800" b="1" dirty="0">
                <a:effectLst>
                  <a:outerShdw blurRad="38100" dist="38100" dir="2700000" algn="tl">
                    <a:srgbClr val="C0C0C0"/>
                  </a:outerShdw>
                </a:effectLst>
                <a:latin typeface="宋体" pitchFamily="2" charset="-122"/>
              </a:rPr>
              <a:t>中序：</a:t>
            </a:r>
            <a:r>
              <a:rPr lang="en-US" altLang="zh-CN" sz="2800" b="1" dirty="0">
                <a:solidFill>
                  <a:srgbClr val="FF3300"/>
                </a:solidFill>
                <a:effectLst>
                  <a:outerShdw blurRad="38100" dist="38100" dir="2700000" algn="tl">
                    <a:srgbClr val="C0C0C0"/>
                  </a:outerShdw>
                </a:effectLst>
                <a:latin typeface="Times New Roman" pitchFamily="18" charset="0"/>
              </a:rPr>
              <a:t>B</a:t>
            </a:r>
            <a:r>
              <a:rPr lang="en-US" altLang="zh-CN" sz="2800" b="1" dirty="0">
                <a:effectLst>
                  <a:outerShdw blurRad="38100" dist="38100" dir="2700000" algn="tl">
                    <a:srgbClr val="C0C0C0"/>
                  </a:outerShdw>
                </a:effectLst>
                <a:latin typeface="Times New Roman" pitchFamily="18" charset="0"/>
              </a:rPr>
              <a:t> C</a:t>
            </a:r>
          </a:p>
        </p:txBody>
      </p:sp>
      <p:sp>
        <p:nvSpPr>
          <p:cNvPr id="10" name="Line 38">
            <a:extLst>
              <a:ext uri="{FF2B5EF4-FFF2-40B4-BE49-F238E27FC236}">
                <a16:creationId xmlns:a16="http://schemas.microsoft.com/office/drawing/2014/main" id="{126FAC2F-1F4E-4379-A89D-547847D1550D}"/>
              </a:ext>
            </a:extLst>
          </p:cNvPr>
          <p:cNvSpPr>
            <a:spLocks noChangeShapeType="1"/>
          </p:cNvSpPr>
          <p:nvPr/>
        </p:nvSpPr>
        <p:spPr bwMode="auto">
          <a:xfrm>
            <a:off x="5824251" y="2243128"/>
            <a:ext cx="533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39">
            <a:extLst>
              <a:ext uri="{FF2B5EF4-FFF2-40B4-BE49-F238E27FC236}">
                <a16:creationId xmlns:a16="http://schemas.microsoft.com/office/drawing/2014/main" id="{FEB9D6A3-8B4C-4339-8CC9-51CB1FCC77A1}"/>
              </a:ext>
            </a:extLst>
          </p:cNvPr>
          <p:cNvSpPr>
            <a:spLocks noChangeShapeType="1"/>
          </p:cNvSpPr>
          <p:nvPr/>
        </p:nvSpPr>
        <p:spPr bwMode="auto">
          <a:xfrm>
            <a:off x="6510051" y="2243128"/>
            <a:ext cx="1828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40">
            <a:extLst>
              <a:ext uri="{FF2B5EF4-FFF2-40B4-BE49-F238E27FC236}">
                <a16:creationId xmlns:a16="http://schemas.microsoft.com/office/drawing/2014/main" id="{8B2E657F-9E5B-4640-8E25-C7C1F2BE7F3D}"/>
              </a:ext>
            </a:extLst>
          </p:cNvPr>
          <p:cNvSpPr>
            <a:spLocks noChangeShapeType="1"/>
          </p:cNvSpPr>
          <p:nvPr/>
        </p:nvSpPr>
        <p:spPr bwMode="auto">
          <a:xfrm>
            <a:off x="5519451" y="2686041"/>
            <a:ext cx="533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41">
            <a:extLst>
              <a:ext uri="{FF2B5EF4-FFF2-40B4-BE49-F238E27FC236}">
                <a16:creationId xmlns:a16="http://schemas.microsoft.com/office/drawing/2014/main" id="{5C0E1AF4-61B6-4191-9CD9-F929663C8496}"/>
              </a:ext>
            </a:extLst>
          </p:cNvPr>
          <p:cNvSpPr>
            <a:spLocks noChangeShapeType="1"/>
          </p:cNvSpPr>
          <p:nvPr/>
        </p:nvSpPr>
        <p:spPr bwMode="auto">
          <a:xfrm>
            <a:off x="6510051" y="2686041"/>
            <a:ext cx="1828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45">
            <a:extLst>
              <a:ext uri="{FF2B5EF4-FFF2-40B4-BE49-F238E27FC236}">
                <a16:creationId xmlns:a16="http://schemas.microsoft.com/office/drawing/2014/main" id="{D64BB7CA-F0A6-44DB-8966-28B0A122926A}"/>
              </a:ext>
            </a:extLst>
          </p:cNvPr>
          <p:cNvSpPr>
            <a:spLocks noChangeShapeType="1"/>
          </p:cNvSpPr>
          <p:nvPr/>
        </p:nvSpPr>
        <p:spPr bwMode="auto">
          <a:xfrm flipV="1">
            <a:off x="1904714" y="4730741"/>
            <a:ext cx="29845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5" name="Group 54">
            <a:extLst>
              <a:ext uri="{FF2B5EF4-FFF2-40B4-BE49-F238E27FC236}">
                <a16:creationId xmlns:a16="http://schemas.microsoft.com/office/drawing/2014/main" id="{6D46E9EC-5DFB-4655-8270-583D82C9AF1E}"/>
              </a:ext>
            </a:extLst>
          </p:cNvPr>
          <p:cNvGrpSpPr>
            <a:grpSpLocks/>
          </p:cNvGrpSpPr>
          <p:nvPr/>
        </p:nvGrpSpPr>
        <p:grpSpPr bwMode="auto">
          <a:xfrm>
            <a:off x="566451" y="1109653"/>
            <a:ext cx="3505200" cy="2971800"/>
            <a:chOff x="336" y="816"/>
            <a:chExt cx="2208" cy="1872"/>
          </a:xfrm>
        </p:grpSpPr>
        <p:sp>
          <p:nvSpPr>
            <p:cNvPr id="16" name="Rectangle 9">
              <a:extLst>
                <a:ext uri="{FF2B5EF4-FFF2-40B4-BE49-F238E27FC236}">
                  <a16:creationId xmlns:a16="http://schemas.microsoft.com/office/drawing/2014/main" id="{F99FCE95-FD4B-42BA-A5D1-FBDEFC3051DE}"/>
                </a:ext>
              </a:extLst>
            </p:cNvPr>
            <p:cNvSpPr>
              <a:spLocks noChangeArrowheads="1"/>
            </p:cNvSpPr>
            <p:nvPr/>
          </p:nvSpPr>
          <p:spPr bwMode="auto">
            <a:xfrm>
              <a:off x="336" y="816"/>
              <a:ext cx="2208" cy="1872"/>
            </a:xfrm>
            <a:prstGeom prst="rect">
              <a:avLst/>
            </a:prstGeom>
            <a:noFill/>
            <a:ln w="9525">
              <a:solidFill>
                <a:srgbClr val="000000"/>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Oval 13">
              <a:extLst>
                <a:ext uri="{FF2B5EF4-FFF2-40B4-BE49-F238E27FC236}">
                  <a16:creationId xmlns:a16="http://schemas.microsoft.com/office/drawing/2014/main" id="{6CDCCD44-980E-4882-B145-5DC347327F91}"/>
                </a:ext>
              </a:extLst>
            </p:cNvPr>
            <p:cNvSpPr>
              <a:spLocks noChangeArrowheads="1"/>
            </p:cNvSpPr>
            <p:nvPr/>
          </p:nvSpPr>
          <p:spPr bwMode="auto">
            <a:xfrm>
              <a:off x="384" y="1399"/>
              <a:ext cx="755" cy="1165"/>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tIns="10800"/>
            <a:lstStyle/>
            <a:p>
              <a:pPr algn="just">
                <a:defRPr/>
              </a:pPr>
              <a:r>
                <a:rPr lang="en-US" altLang="zh-CN" sz="2800" b="1">
                  <a:effectLst>
                    <a:outerShdw blurRad="38100" dist="38100" dir="2700000" algn="tl">
                      <a:srgbClr val="C0C0C0"/>
                    </a:outerShdw>
                  </a:effectLst>
                  <a:latin typeface="Times New Roman" pitchFamily="18" charset="0"/>
                </a:rPr>
                <a:t>  </a:t>
              </a:r>
            </a:p>
            <a:p>
              <a:pPr algn="just">
                <a:defRPr/>
              </a:pPr>
              <a:r>
                <a:rPr lang="en-US" altLang="zh-CN" sz="2800" b="1">
                  <a:effectLst>
                    <a:outerShdw blurRad="38100" dist="38100" dir="2700000" algn="tl">
                      <a:srgbClr val="C0C0C0"/>
                    </a:outerShdw>
                  </a:effectLst>
                  <a:latin typeface="Times New Roman" pitchFamily="18" charset="0"/>
                </a:rPr>
                <a:t>B C </a:t>
              </a:r>
            </a:p>
          </p:txBody>
        </p:sp>
        <p:sp>
          <p:nvSpPr>
            <p:cNvPr id="18" name="Oval 14">
              <a:extLst>
                <a:ext uri="{FF2B5EF4-FFF2-40B4-BE49-F238E27FC236}">
                  <a16:creationId xmlns:a16="http://schemas.microsoft.com/office/drawing/2014/main" id="{673FA30B-D2FD-408C-8A15-D080D9BB3B45}"/>
                </a:ext>
              </a:extLst>
            </p:cNvPr>
            <p:cNvSpPr>
              <a:spLocks noChangeArrowheads="1"/>
            </p:cNvSpPr>
            <p:nvPr/>
          </p:nvSpPr>
          <p:spPr bwMode="auto">
            <a:xfrm>
              <a:off x="1651" y="1411"/>
              <a:ext cx="835" cy="1165"/>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tIns="10800"/>
            <a:lstStyle/>
            <a:p>
              <a:pPr algn="just">
                <a:defRPr/>
              </a:pPr>
              <a:r>
                <a:rPr lang="en-US" altLang="zh-CN" sz="2800" b="1">
                  <a:effectLst>
                    <a:outerShdw blurRad="38100" dist="38100" dir="2700000" algn="tl">
                      <a:srgbClr val="C0C0C0"/>
                    </a:outerShdw>
                  </a:effectLst>
                  <a:latin typeface="Times New Roman" pitchFamily="18" charset="0"/>
                </a:rPr>
                <a:t>D  E</a:t>
              </a:r>
            </a:p>
            <a:p>
              <a:pPr algn="just">
                <a:defRPr/>
              </a:pPr>
              <a:r>
                <a:rPr lang="en-US" altLang="zh-CN" sz="2800" b="1">
                  <a:effectLst>
                    <a:outerShdw blurRad="38100" dist="38100" dir="2700000" algn="tl">
                      <a:srgbClr val="C0C0C0"/>
                    </a:outerShdw>
                  </a:effectLst>
                  <a:latin typeface="Times New Roman" pitchFamily="18" charset="0"/>
                </a:rPr>
                <a:t>F  G</a:t>
              </a:r>
            </a:p>
            <a:p>
              <a:pPr algn="just">
                <a:defRPr/>
              </a:pPr>
              <a:r>
                <a:rPr lang="en-US" altLang="zh-CN" sz="2800" b="1">
                  <a:effectLst>
                    <a:outerShdw blurRad="38100" dist="38100" dir="2700000" algn="tl">
                      <a:srgbClr val="C0C0C0"/>
                    </a:outerShdw>
                  </a:effectLst>
                  <a:latin typeface="Times New Roman" pitchFamily="18" charset="0"/>
                </a:rPr>
                <a:t>H  I</a:t>
              </a:r>
            </a:p>
          </p:txBody>
        </p:sp>
        <p:sp>
          <p:nvSpPr>
            <p:cNvPr id="19" name="Freeform 15">
              <a:extLst>
                <a:ext uri="{FF2B5EF4-FFF2-40B4-BE49-F238E27FC236}">
                  <a16:creationId xmlns:a16="http://schemas.microsoft.com/office/drawing/2014/main" id="{85C9B9E4-8EAF-47EE-97DF-07263E13A124}"/>
                </a:ext>
              </a:extLst>
            </p:cNvPr>
            <p:cNvSpPr>
              <a:spLocks/>
            </p:cNvSpPr>
            <p:nvPr/>
          </p:nvSpPr>
          <p:spPr bwMode="auto">
            <a:xfrm>
              <a:off x="868" y="1078"/>
              <a:ext cx="418" cy="351"/>
            </a:xfrm>
            <a:custGeom>
              <a:avLst/>
              <a:gdLst>
                <a:gd name="T0" fmla="*/ 7315 w 380"/>
                <a:gd name="T1" fmla="*/ 0 h 393"/>
                <a:gd name="T2" fmla="*/ 0 w 380"/>
                <a:gd name="T3" fmla="*/ 12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20" name="Line 16">
              <a:extLst>
                <a:ext uri="{FF2B5EF4-FFF2-40B4-BE49-F238E27FC236}">
                  <a16:creationId xmlns:a16="http://schemas.microsoft.com/office/drawing/2014/main" id="{802DF994-60B3-45DD-800C-A67F0C35B721}"/>
                </a:ext>
              </a:extLst>
            </p:cNvPr>
            <p:cNvSpPr>
              <a:spLocks noChangeShapeType="1"/>
            </p:cNvSpPr>
            <p:nvPr/>
          </p:nvSpPr>
          <p:spPr bwMode="auto">
            <a:xfrm>
              <a:off x="1528" y="1075"/>
              <a:ext cx="423" cy="35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21" name="Oval 53">
              <a:extLst>
                <a:ext uri="{FF2B5EF4-FFF2-40B4-BE49-F238E27FC236}">
                  <a16:creationId xmlns:a16="http://schemas.microsoft.com/office/drawing/2014/main" id="{22121E75-A394-464E-8E7C-C8CFFD6C9EFA}"/>
                </a:ext>
              </a:extLst>
            </p:cNvPr>
            <p:cNvSpPr>
              <a:spLocks noChangeArrowheads="1"/>
            </p:cNvSpPr>
            <p:nvPr/>
          </p:nvSpPr>
          <p:spPr bwMode="auto">
            <a:xfrm>
              <a:off x="1266" y="867"/>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A</a:t>
              </a:r>
            </a:p>
          </p:txBody>
        </p:sp>
      </p:grpSp>
      <p:sp>
        <p:nvSpPr>
          <p:cNvPr id="22" name="Text Box 55">
            <a:extLst>
              <a:ext uri="{FF2B5EF4-FFF2-40B4-BE49-F238E27FC236}">
                <a16:creationId xmlns:a16="http://schemas.microsoft.com/office/drawing/2014/main" id="{A628D589-DEDF-4E93-B59A-8C2D3E2AFC3F}"/>
              </a:ext>
            </a:extLst>
          </p:cNvPr>
          <p:cNvSpPr txBox="1">
            <a:spLocks noChangeArrowheads="1"/>
          </p:cNvSpPr>
          <p:nvPr/>
        </p:nvSpPr>
        <p:spPr bwMode="auto">
          <a:xfrm>
            <a:off x="414051" y="5432416"/>
            <a:ext cx="4343400"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defRPr/>
            </a:pPr>
            <a:r>
              <a:rPr lang="zh-CN" altLang="en-US" sz="2800" b="1" dirty="0">
                <a:effectLst>
                  <a:outerShdw blurRad="38100" dist="38100" dir="2700000" algn="tl">
                    <a:srgbClr val="C0C0C0"/>
                  </a:outerShdw>
                </a:effectLst>
                <a:latin typeface="Times New Roman" pitchFamily="18" charset="0"/>
              </a:rPr>
              <a:t>先序： </a:t>
            </a:r>
            <a:r>
              <a:rPr lang="en-US" altLang="zh-CN" sz="2800" b="1" dirty="0">
                <a:solidFill>
                  <a:srgbClr val="FF3300"/>
                </a:solidFill>
                <a:effectLst>
                  <a:outerShdw blurRad="38100" dist="38100" dir="2700000" algn="tl">
                    <a:srgbClr val="C0C0C0"/>
                  </a:outerShdw>
                </a:effectLst>
                <a:latin typeface="Times New Roman" pitchFamily="18" charset="0"/>
              </a:rPr>
              <a:t>D</a:t>
            </a:r>
            <a:r>
              <a:rPr lang="en-US" altLang="zh-CN" sz="2800" b="1" dirty="0">
                <a:effectLst>
                  <a:outerShdw blurRad="38100" dist="38100" dir="2700000" algn="tl">
                    <a:srgbClr val="C0C0C0"/>
                  </a:outerShdw>
                </a:effectLst>
                <a:latin typeface="Times New Roman" pitchFamily="18" charset="0"/>
              </a:rPr>
              <a:t> E F G H I</a:t>
            </a:r>
          </a:p>
          <a:p>
            <a:pPr>
              <a:spcBef>
                <a:spcPct val="20000"/>
              </a:spcBef>
              <a:defRPr/>
            </a:pPr>
            <a:r>
              <a:rPr lang="zh-CN" altLang="en-US" sz="2800" b="1" dirty="0">
                <a:effectLst>
                  <a:outerShdw blurRad="38100" dist="38100" dir="2700000" algn="tl">
                    <a:srgbClr val="C0C0C0"/>
                  </a:outerShdw>
                </a:effectLst>
                <a:latin typeface="Times New Roman" pitchFamily="18" charset="0"/>
              </a:rPr>
              <a:t>中序： </a:t>
            </a:r>
            <a:r>
              <a:rPr lang="en-US" altLang="zh-CN" sz="2800" b="1" dirty="0">
                <a:effectLst>
                  <a:outerShdw blurRad="38100" dist="38100" dir="2700000" algn="tl">
                    <a:srgbClr val="C0C0C0"/>
                  </a:outerShdw>
                </a:effectLst>
                <a:latin typeface="Times New Roman" pitchFamily="18" charset="0"/>
              </a:rPr>
              <a:t>E </a:t>
            </a:r>
            <a:r>
              <a:rPr lang="en-US" altLang="zh-CN" sz="2800" b="1" dirty="0">
                <a:solidFill>
                  <a:srgbClr val="FF3300"/>
                </a:solidFill>
                <a:effectLst>
                  <a:outerShdw blurRad="38100" dist="38100" dir="2700000" algn="tl">
                    <a:srgbClr val="C0C0C0"/>
                  </a:outerShdw>
                </a:effectLst>
                <a:latin typeface="Times New Roman" pitchFamily="18" charset="0"/>
              </a:rPr>
              <a:t>D</a:t>
            </a:r>
            <a:r>
              <a:rPr lang="en-US" altLang="zh-CN" sz="2800" b="1" dirty="0">
                <a:effectLst>
                  <a:outerShdw blurRad="38100" dist="38100" dir="2700000" algn="tl">
                    <a:srgbClr val="C0C0C0"/>
                  </a:outerShdw>
                </a:effectLst>
                <a:latin typeface="Times New Roman" pitchFamily="18" charset="0"/>
              </a:rPr>
              <a:t> G H F I</a:t>
            </a:r>
          </a:p>
        </p:txBody>
      </p:sp>
      <p:sp>
        <p:nvSpPr>
          <p:cNvPr id="23" name="Line 46">
            <a:extLst>
              <a:ext uri="{FF2B5EF4-FFF2-40B4-BE49-F238E27FC236}">
                <a16:creationId xmlns:a16="http://schemas.microsoft.com/office/drawing/2014/main" id="{47B89E8E-80A2-4865-A6F3-9EC07A76ABCD}"/>
              </a:ext>
            </a:extLst>
          </p:cNvPr>
          <p:cNvSpPr>
            <a:spLocks noChangeShapeType="1"/>
          </p:cNvSpPr>
          <p:nvPr/>
        </p:nvSpPr>
        <p:spPr bwMode="auto">
          <a:xfrm flipV="1">
            <a:off x="1890426" y="5218103"/>
            <a:ext cx="29845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47">
            <a:extLst>
              <a:ext uri="{FF2B5EF4-FFF2-40B4-BE49-F238E27FC236}">
                <a16:creationId xmlns:a16="http://schemas.microsoft.com/office/drawing/2014/main" id="{8AA1E34F-26C0-4A4C-BF2B-4468CB12010A}"/>
              </a:ext>
            </a:extLst>
          </p:cNvPr>
          <p:cNvSpPr>
            <a:spLocks noChangeShapeType="1"/>
          </p:cNvSpPr>
          <p:nvPr/>
        </p:nvSpPr>
        <p:spPr bwMode="auto">
          <a:xfrm>
            <a:off x="2334926" y="5911841"/>
            <a:ext cx="119538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48">
            <a:extLst>
              <a:ext uri="{FF2B5EF4-FFF2-40B4-BE49-F238E27FC236}">
                <a16:creationId xmlns:a16="http://schemas.microsoft.com/office/drawing/2014/main" id="{2EA4488F-EB78-4B40-B321-1C762234992A}"/>
              </a:ext>
            </a:extLst>
          </p:cNvPr>
          <p:cNvSpPr>
            <a:spLocks noChangeShapeType="1"/>
          </p:cNvSpPr>
          <p:nvPr/>
        </p:nvSpPr>
        <p:spPr bwMode="auto">
          <a:xfrm>
            <a:off x="2319051" y="6397616"/>
            <a:ext cx="119538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51">
            <a:extLst>
              <a:ext uri="{FF2B5EF4-FFF2-40B4-BE49-F238E27FC236}">
                <a16:creationId xmlns:a16="http://schemas.microsoft.com/office/drawing/2014/main" id="{C7B13AEF-2167-45EE-9E6F-0C1F5A787BB0}"/>
              </a:ext>
            </a:extLst>
          </p:cNvPr>
          <p:cNvSpPr>
            <a:spLocks noChangeShapeType="1"/>
          </p:cNvSpPr>
          <p:nvPr/>
        </p:nvSpPr>
        <p:spPr bwMode="auto">
          <a:xfrm flipV="1">
            <a:off x="1977739" y="5883266"/>
            <a:ext cx="29845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52">
            <a:extLst>
              <a:ext uri="{FF2B5EF4-FFF2-40B4-BE49-F238E27FC236}">
                <a16:creationId xmlns:a16="http://schemas.microsoft.com/office/drawing/2014/main" id="{843A3007-9656-4912-94D6-6A8A1B564E1C}"/>
              </a:ext>
            </a:extLst>
          </p:cNvPr>
          <p:cNvSpPr>
            <a:spLocks noChangeShapeType="1"/>
          </p:cNvSpPr>
          <p:nvPr/>
        </p:nvSpPr>
        <p:spPr bwMode="auto">
          <a:xfrm flipV="1">
            <a:off x="1652301" y="6384916"/>
            <a:ext cx="29845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8" name="Group 74">
            <a:extLst>
              <a:ext uri="{FF2B5EF4-FFF2-40B4-BE49-F238E27FC236}">
                <a16:creationId xmlns:a16="http://schemas.microsoft.com/office/drawing/2014/main" id="{3B968F8C-7DAA-41A4-B445-85942CB512D3}"/>
              </a:ext>
            </a:extLst>
          </p:cNvPr>
          <p:cNvGrpSpPr>
            <a:grpSpLocks/>
          </p:cNvGrpSpPr>
          <p:nvPr/>
        </p:nvGrpSpPr>
        <p:grpSpPr bwMode="auto">
          <a:xfrm>
            <a:off x="5152739" y="3041641"/>
            <a:ext cx="3725862" cy="3400425"/>
            <a:chOff x="3225" y="2033"/>
            <a:chExt cx="2347" cy="2142"/>
          </a:xfrm>
        </p:grpSpPr>
        <p:sp>
          <p:nvSpPr>
            <p:cNvPr id="29" name="Rectangle 57">
              <a:extLst>
                <a:ext uri="{FF2B5EF4-FFF2-40B4-BE49-F238E27FC236}">
                  <a16:creationId xmlns:a16="http://schemas.microsoft.com/office/drawing/2014/main" id="{985EA1E3-98FB-48E9-ADF7-B53EE1BA7138}"/>
                </a:ext>
              </a:extLst>
            </p:cNvPr>
            <p:cNvSpPr>
              <a:spLocks noChangeArrowheads="1"/>
            </p:cNvSpPr>
            <p:nvPr/>
          </p:nvSpPr>
          <p:spPr bwMode="auto">
            <a:xfrm>
              <a:off x="3225" y="2033"/>
              <a:ext cx="2347" cy="2142"/>
            </a:xfrm>
            <a:prstGeom prst="rect">
              <a:avLst/>
            </a:prstGeom>
            <a:noFill/>
            <a:ln w="9525">
              <a:solidFill>
                <a:srgbClr val="000000"/>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0" name="Freeform 60">
              <a:extLst>
                <a:ext uri="{FF2B5EF4-FFF2-40B4-BE49-F238E27FC236}">
                  <a16:creationId xmlns:a16="http://schemas.microsoft.com/office/drawing/2014/main" id="{0287C81B-8537-4833-A04F-99705E4AF38F}"/>
                </a:ext>
              </a:extLst>
            </p:cNvPr>
            <p:cNvSpPr>
              <a:spLocks/>
            </p:cNvSpPr>
            <p:nvPr/>
          </p:nvSpPr>
          <p:spPr bwMode="auto">
            <a:xfrm>
              <a:off x="3757" y="2268"/>
              <a:ext cx="418" cy="351"/>
            </a:xfrm>
            <a:custGeom>
              <a:avLst/>
              <a:gdLst>
                <a:gd name="T0" fmla="*/ 7315 w 380"/>
                <a:gd name="T1" fmla="*/ 0 h 393"/>
                <a:gd name="T2" fmla="*/ 0 w 380"/>
                <a:gd name="T3" fmla="*/ 12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31" name="Line 61">
              <a:extLst>
                <a:ext uri="{FF2B5EF4-FFF2-40B4-BE49-F238E27FC236}">
                  <a16:creationId xmlns:a16="http://schemas.microsoft.com/office/drawing/2014/main" id="{8047993B-6223-4BCC-9629-9603FAA8AF13}"/>
                </a:ext>
              </a:extLst>
            </p:cNvPr>
            <p:cNvSpPr>
              <a:spLocks noChangeShapeType="1"/>
            </p:cNvSpPr>
            <p:nvPr/>
          </p:nvSpPr>
          <p:spPr bwMode="auto">
            <a:xfrm>
              <a:off x="4417" y="2265"/>
              <a:ext cx="423" cy="35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32" name="Oval 62">
              <a:extLst>
                <a:ext uri="{FF2B5EF4-FFF2-40B4-BE49-F238E27FC236}">
                  <a16:creationId xmlns:a16="http://schemas.microsoft.com/office/drawing/2014/main" id="{0F7D80B5-8257-48E1-9CDE-F1320E1CDA9C}"/>
                </a:ext>
              </a:extLst>
            </p:cNvPr>
            <p:cNvSpPr>
              <a:spLocks noChangeArrowheads="1"/>
            </p:cNvSpPr>
            <p:nvPr/>
          </p:nvSpPr>
          <p:spPr bwMode="auto">
            <a:xfrm>
              <a:off x="4155" y="2057"/>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A</a:t>
              </a:r>
            </a:p>
          </p:txBody>
        </p:sp>
        <p:sp>
          <p:nvSpPr>
            <p:cNvPr id="33" name="Oval 63">
              <a:extLst>
                <a:ext uri="{FF2B5EF4-FFF2-40B4-BE49-F238E27FC236}">
                  <a16:creationId xmlns:a16="http://schemas.microsoft.com/office/drawing/2014/main" id="{9792894F-930D-4A0B-8C22-038A8FD39F95}"/>
                </a:ext>
              </a:extLst>
            </p:cNvPr>
            <p:cNvSpPr>
              <a:spLocks noChangeArrowheads="1"/>
            </p:cNvSpPr>
            <p:nvPr/>
          </p:nvSpPr>
          <p:spPr bwMode="auto">
            <a:xfrm>
              <a:off x="3532" y="2605"/>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B</a:t>
              </a:r>
            </a:p>
          </p:txBody>
        </p:sp>
        <p:sp>
          <p:nvSpPr>
            <p:cNvPr id="34" name="Oval 67">
              <a:extLst>
                <a:ext uri="{FF2B5EF4-FFF2-40B4-BE49-F238E27FC236}">
                  <a16:creationId xmlns:a16="http://schemas.microsoft.com/office/drawing/2014/main" id="{D47724E7-F7AC-46A0-AFE9-BFD5F036FBC4}"/>
                </a:ext>
              </a:extLst>
            </p:cNvPr>
            <p:cNvSpPr>
              <a:spLocks noChangeArrowheads="1"/>
            </p:cNvSpPr>
            <p:nvPr/>
          </p:nvSpPr>
          <p:spPr bwMode="auto">
            <a:xfrm>
              <a:off x="3849" y="3211"/>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C</a:t>
              </a:r>
            </a:p>
          </p:txBody>
        </p:sp>
        <p:sp>
          <p:nvSpPr>
            <p:cNvPr id="35" name="Line 68">
              <a:extLst>
                <a:ext uri="{FF2B5EF4-FFF2-40B4-BE49-F238E27FC236}">
                  <a16:creationId xmlns:a16="http://schemas.microsoft.com/office/drawing/2014/main" id="{D929ACF2-5910-4518-B157-51BD1406A9CF}"/>
                </a:ext>
              </a:extLst>
            </p:cNvPr>
            <p:cNvSpPr>
              <a:spLocks noChangeShapeType="1"/>
            </p:cNvSpPr>
            <p:nvPr/>
          </p:nvSpPr>
          <p:spPr bwMode="auto">
            <a:xfrm>
              <a:off x="3731" y="2870"/>
              <a:ext cx="247" cy="34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36" name="Oval 69">
              <a:extLst>
                <a:ext uri="{FF2B5EF4-FFF2-40B4-BE49-F238E27FC236}">
                  <a16:creationId xmlns:a16="http://schemas.microsoft.com/office/drawing/2014/main" id="{64B0EE70-39C1-4BA6-BCCB-777FF43F50E1}"/>
                </a:ext>
              </a:extLst>
            </p:cNvPr>
            <p:cNvSpPr>
              <a:spLocks noChangeArrowheads="1"/>
            </p:cNvSpPr>
            <p:nvPr/>
          </p:nvSpPr>
          <p:spPr bwMode="auto">
            <a:xfrm>
              <a:off x="4749" y="2614"/>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D</a:t>
              </a:r>
            </a:p>
          </p:txBody>
        </p:sp>
        <p:sp>
          <p:nvSpPr>
            <p:cNvPr id="37" name="Oval 70">
              <a:extLst>
                <a:ext uri="{FF2B5EF4-FFF2-40B4-BE49-F238E27FC236}">
                  <a16:creationId xmlns:a16="http://schemas.microsoft.com/office/drawing/2014/main" id="{6A14F073-3912-48C8-8854-4A879A41C3E7}"/>
                </a:ext>
              </a:extLst>
            </p:cNvPr>
            <p:cNvSpPr>
              <a:spLocks noChangeArrowheads="1"/>
            </p:cNvSpPr>
            <p:nvPr/>
          </p:nvSpPr>
          <p:spPr bwMode="auto">
            <a:xfrm>
              <a:off x="4388" y="3221"/>
              <a:ext cx="295" cy="295"/>
            </a:xfrm>
            <a:prstGeom prst="ellipse">
              <a:avLst/>
            </a:prstGeom>
            <a:gradFill rotWithShape="1">
              <a:gsLst>
                <a:gs pos="0">
                  <a:srgbClr val="00EEB0"/>
                </a:gs>
                <a:gs pos="100000">
                  <a:srgbClr val="00EEB0">
                    <a:gamma/>
                    <a:shade val="46275"/>
                    <a:invGamma/>
                  </a:srgbClr>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eaLnBrk="1" hangingPunct="1">
                <a:defRPr/>
              </a:pPr>
              <a:r>
                <a:rPr lang="en-US" altLang="zh-CN" sz="2400" b="1">
                  <a:solidFill>
                    <a:srgbClr val="FFFF99"/>
                  </a:solidFill>
                  <a:effectLst>
                    <a:outerShdw blurRad="38100" dist="38100" dir="2700000" algn="tl">
                      <a:srgbClr val="000000"/>
                    </a:outerShdw>
                  </a:effectLst>
                  <a:latin typeface="Times New Roman" pitchFamily="18" charset="0"/>
                  <a:ea typeface="华文行楷" pitchFamily="2" charset="-122"/>
                </a:rPr>
                <a:t>E</a:t>
              </a:r>
            </a:p>
          </p:txBody>
        </p:sp>
        <p:sp>
          <p:nvSpPr>
            <p:cNvPr id="38" name="Freeform 71">
              <a:extLst>
                <a:ext uri="{FF2B5EF4-FFF2-40B4-BE49-F238E27FC236}">
                  <a16:creationId xmlns:a16="http://schemas.microsoft.com/office/drawing/2014/main" id="{F1D510F7-DE43-4E8D-A11F-8F716628F9D6}"/>
                </a:ext>
              </a:extLst>
            </p:cNvPr>
            <p:cNvSpPr>
              <a:spLocks/>
            </p:cNvSpPr>
            <p:nvPr/>
          </p:nvSpPr>
          <p:spPr bwMode="auto">
            <a:xfrm>
              <a:off x="4565" y="2881"/>
              <a:ext cx="251" cy="341"/>
            </a:xfrm>
            <a:custGeom>
              <a:avLst/>
              <a:gdLst>
                <a:gd name="T0" fmla="*/ 1 w 380"/>
                <a:gd name="T1" fmla="*/ 0 h 393"/>
                <a:gd name="T2" fmla="*/ 0 w 380"/>
                <a:gd name="T3" fmla="*/ 5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39" name="Oval 72">
              <a:extLst>
                <a:ext uri="{FF2B5EF4-FFF2-40B4-BE49-F238E27FC236}">
                  <a16:creationId xmlns:a16="http://schemas.microsoft.com/office/drawing/2014/main" id="{8F66EA90-A271-4318-A7F6-E739784006D7}"/>
                </a:ext>
              </a:extLst>
            </p:cNvPr>
            <p:cNvSpPr>
              <a:spLocks noChangeArrowheads="1"/>
            </p:cNvSpPr>
            <p:nvPr/>
          </p:nvSpPr>
          <p:spPr bwMode="auto">
            <a:xfrm>
              <a:off x="4938" y="3264"/>
              <a:ext cx="574" cy="837"/>
            </a:xfrm>
            <a:prstGeom prst="ellipse">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1" hangingPunct="1">
                <a:defRPr/>
              </a:pPr>
              <a:r>
                <a:rPr lang="en-US" altLang="zh-CN" sz="2800" b="1">
                  <a:effectLst>
                    <a:outerShdw blurRad="38100" dist="38100" dir="2700000" algn="tl">
                      <a:srgbClr val="C0C0C0"/>
                    </a:outerShdw>
                  </a:effectLst>
                  <a:latin typeface="Times New Roman" pitchFamily="18" charset="0"/>
                  <a:ea typeface="华文行楷" pitchFamily="2" charset="-122"/>
                </a:rPr>
                <a:t>FG</a:t>
              </a:r>
            </a:p>
            <a:p>
              <a:pPr eaLnBrk="1" hangingPunct="1">
                <a:defRPr/>
              </a:pPr>
              <a:r>
                <a:rPr lang="en-US" altLang="zh-CN" sz="2800" b="1">
                  <a:effectLst>
                    <a:outerShdw blurRad="38100" dist="38100" dir="2700000" algn="tl">
                      <a:srgbClr val="C0C0C0"/>
                    </a:outerShdw>
                  </a:effectLst>
                  <a:latin typeface="Times New Roman" pitchFamily="18" charset="0"/>
                  <a:ea typeface="华文行楷" pitchFamily="2" charset="-122"/>
                </a:rPr>
                <a:t>HI</a:t>
              </a:r>
            </a:p>
          </p:txBody>
        </p:sp>
        <p:sp>
          <p:nvSpPr>
            <p:cNvPr id="40" name="Line 73">
              <a:extLst>
                <a:ext uri="{FF2B5EF4-FFF2-40B4-BE49-F238E27FC236}">
                  <a16:creationId xmlns:a16="http://schemas.microsoft.com/office/drawing/2014/main" id="{707B112E-46FE-4C7D-93C7-16AB799C201E}"/>
                </a:ext>
              </a:extLst>
            </p:cNvPr>
            <p:cNvSpPr>
              <a:spLocks noChangeShapeType="1"/>
            </p:cNvSpPr>
            <p:nvPr/>
          </p:nvSpPr>
          <p:spPr bwMode="auto">
            <a:xfrm>
              <a:off x="4993" y="2878"/>
              <a:ext cx="246" cy="389"/>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grpSp>
    </p:spTree>
    <p:extLst>
      <p:ext uri="{BB962C8B-B14F-4D97-AF65-F5344CB8AC3E}">
        <p14:creationId xmlns:p14="http://schemas.microsoft.com/office/powerpoint/2010/main" val="231187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ppt_w/2"/>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ppt_x</p:attrName>
                                        </p:attrNameLst>
                                      </p:cBhvr>
                                      <p:tavLst>
                                        <p:tav tm="0">
                                          <p:val>
                                            <p:strVal val="#ppt_x-#ppt_w/2"/>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ppt_x</p:attrName>
                                        </p:attrNameLst>
                                      </p:cBhvr>
                                      <p:tavLst>
                                        <p:tav tm="0">
                                          <p:val>
                                            <p:strVal val="#ppt_x-#ppt_w/2"/>
                                          </p:val>
                                        </p:tav>
                                        <p:tav tm="100000">
                                          <p:val>
                                            <p:strVal val="#ppt_x"/>
                                          </p:val>
                                        </p:tav>
                                      </p:tavLst>
                                    </p:anim>
                                    <p:anim calcmode="lin" valueType="num">
                                      <p:cBhvr>
                                        <p:cTn id="49" dur="500" fill="hold"/>
                                        <p:tgtEl>
                                          <p:spTgt spid="14"/>
                                        </p:tgtEl>
                                        <p:attrNameLst>
                                          <p:attrName>ppt_y</p:attrName>
                                        </p:attrNameLst>
                                      </p:cBhvr>
                                      <p:tavLst>
                                        <p:tav tm="0">
                                          <p:val>
                                            <p:strVal val="#ppt_y"/>
                                          </p:val>
                                        </p:tav>
                                        <p:tav tm="100000">
                                          <p:val>
                                            <p:strVal val="#ppt_y"/>
                                          </p:val>
                                        </p:tav>
                                      </p:tavLst>
                                    </p:anim>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ppt_x</p:attrName>
                                        </p:attrNameLst>
                                      </p:cBhvr>
                                      <p:tavLst>
                                        <p:tav tm="0">
                                          <p:val>
                                            <p:strVal val="#ppt_x-#ppt_w/2"/>
                                          </p:val>
                                        </p:tav>
                                        <p:tav tm="100000">
                                          <p:val>
                                            <p:strVal val="#ppt_x"/>
                                          </p:val>
                                        </p:tav>
                                      </p:tavLst>
                                    </p:anim>
                                    <p:anim calcmode="lin" valueType="num">
                                      <p:cBhvr>
                                        <p:cTn id="57" dur="500" fill="hold"/>
                                        <p:tgtEl>
                                          <p:spTgt spid="23"/>
                                        </p:tgtEl>
                                        <p:attrNameLst>
                                          <p:attrName>ppt_y</p:attrName>
                                        </p:attrNameLst>
                                      </p:cBhvr>
                                      <p:tavLst>
                                        <p:tav tm="0">
                                          <p:val>
                                            <p:strVal val="#ppt_y"/>
                                          </p:val>
                                        </p:tav>
                                        <p:tav tm="100000">
                                          <p:val>
                                            <p:strVal val="#ppt_y"/>
                                          </p:val>
                                        </p:tav>
                                      </p:tavLst>
                                    </p:anim>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7" presetClass="entr" presetSubtype="8"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p:cTn id="69" dur="500" fill="hold"/>
                                        <p:tgtEl>
                                          <p:spTgt spid="26"/>
                                        </p:tgtEl>
                                        <p:attrNameLst>
                                          <p:attrName>ppt_x</p:attrName>
                                        </p:attrNameLst>
                                      </p:cBhvr>
                                      <p:tavLst>
                                        <p:tav tm="0">
                                          <p:val>
                                            <p:strVal val="#ppt_x-#ppt_w/2"/>
                                          </p:val>
                                        </p:tav>
                                        <p:tav tm="100000">
                                          <p:val>
                                            <p:strVal val="#ppt_x"/>
                                          </p:val>
                                        </p:tav>
                                      </p:tavLst>
                                    </p:anim>
                                    <p:anim calcmode="lin" valueType="num">
                                      <p:cBhvr>
                                        <p:cTn id="70" dur="500" fill="hold"/>
                                        <p:tgtEl>
                                          <p:spTgt spid="26"/>
                                        </p:tgtEl>
                                        <p:attrNameLst>
                                          <p:attrName>ppt_y</p:attrName>
                                        </p:attrNameLst>
                                      </p:cBhvr>
                                      <p:tavLst>
                                        <p:tav tm="0">
                                          <p:val>
                                            <p:strVal val="#ppt_y"/>
                                          </p:val>
                                        </p:tav>
                                        <p:tav tm="100000">
                                          <p:val>
                                            <p:strVal val="#ppt_y"/>
                                          </p:val>
                                        </p:tav>
                                      </p:tavLst>
                                    </p:anim>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8"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500" fill="hold"/>
                                        <p:tgtEl>
                                          <p:spTgt spid="27"/>
                                        </p:tgtEl>
                                        <p:attrNameLst>
                                          <p:attrName>ppt_x</p:attrName>
                                        </p:attrNameLst>
                                      </p:cBhvr>
                                      <p:tavLst>
                                        <p:tav tm="0">
                                          <p:val>
                                            <p:strVal val="#ppt_x-#ppt_w/2"/>
                                          </p:val>
                                        </p:tav>
                                        <p:tav tm="100000">
                                          <p:val>
                                            <p:strVal val="#ppt_x"/>
                                          </p:val>
                                        </p:tav>
                                      </p:tavLst>
                                    </p:anim>
                                    <p:anim calcmode="lin" valueType="num">
                                      <p:cBhvr>
                                        <p:cTn id="78" dur="500" fill="hold"/>
                                        <p:tgtEl>
                                          <p:spTgt spid="27"/>
                                        </p:tgtEl>
                                        <p:attrNameLst>
                                          <p:attrName>ppt_y</p:attrName>
                                        </p:attrNameLst>
                                      </p:cBhvr>
                                      <p:tavLst>
                                        <p:tav tm="0">
                                          <p:val>
                                            <p:strVal val="#ppt_y"/>
                                          </p:val>
                                        </p:tav>
                                        <p:tav tm="100000">
                                          <p:val>
                                            <p:strVal val="#ppt_y"/>
                                          </p:val>
                                        </p:tav>
                                      </p:tavLst>
                                    </p:anim>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7"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ppt_x-#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7"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p:cTn id="93" dur="500" fill="hold"/>
                                        <p:tgtEl>
                                          <p:spTgt spid="25"/>
                                        </p:tgtEl>
                                        <p:attrNameLst>
                                          <p:attrName>ppt_x</p:attrName>
                                        </p:attrNameLst>
                                      </p:cBhvr>
                                      <p:tavLst>
                                        <p:tav tm="0">
                                          <p:val>
                                            <p:strVal val="#ppt_x-#ppt_w/2"/>
                                          </p:val>
                                        </p:tav>
                                        <p:tav tm="100000">
                                          <p:val>
                                            <p:strVal val="#ppt_x"/>
                                          </p:val>
                                        </p:tav>
                                      </p:tavLst>
                                    </p:anim>
                                    <p:anim calcmode="lin" valueType="num">
                                      <p:cBhvr>
                                        <p:cTn id="94" dur="500" fill="hold"/>
                                        <p:tgtEl>
                                          <p:spTgt spid="25"/>
                                        </p:tgtEl>
                                        <p:attrNameLst>
                                          <p:attrName>ppt_y</p:attrName>
                                        </p:attrNameLst>
                                      </p:cBhvr>
                                      <p:tavLst>
                                        <p:tav tm="0">
                                          <p:val>
                                            <p:strVal val="#ppt_y"/>
                                          </p:val>
                                        </p:tav>
                                        <p:tav tm="100000">
                                          <p:val>
                                            <p:strVal val="#ppt_y"/>
                                          </p:val>
                                        </p:tav>
                                      </p:tavLst>
                                    </p:anim>
                                    <p:anim calcmode="lin" valueType="num">
                                      <p:cBhvr>
                                        <p:cTn id="95" dur="500" fill="hold"/>
                                        <p:tgtEl>
                                          <p:spTgt spid="25"/>
                                        </p:tgtEl>
                                        <p:attrNameLst>
                                          <p:attrName>ppt_w</p:attrName>
                                        </p:attrNameLst>
                                      </p:cBhvr>
                                      <p:tavLst>
                                        <p:tav tm="0">
                                          <p:val>
                                            <p:fltVal val="0"/>
                                          </p:val>
                                        </p:tav>
                                        <p:tav tm="100000">
                                          <p:val>
                                            <p:strVal val="#ppt_w"/>
                                          </p:val>
                                        </p:tav>
                                      </p:tavLst>
                                    </p:anim>
                                    <p:anim calcmode="lin" valueType="num">
                                      <p:cBhvr>
                                        <p:cTn id="96"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41" name="Text Box 4">
            <a:extLst>
              <a:ext uri="{FF2B5EF4-FFF2-40B4-BE49-F238E27FC236}">
                <a16:creationId xmlns:a16="http://schemas.microsoft.com/office/drawing/2014/main" id="{2ED38472-E387-4880-9966-D18B9A1D977A}"/>
              </a:ext>
            </a:extLst>
          </p:cNvPr>
          <p:cNvSpPr txBox="1">
            <a:spLocks noChangeArrowheads="1"/>
          </p:cNvSpPr>
          <p:nvPr/>
        </p:nvSpPr>
        <p:spPr bwMode="auto">
          <a:xfrm>
            <a:off x="4289234" y="1847315"/>
            <a:ext cx="4343400"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defRPr/>
            </a:pPr>
            <a:r>
              <a:rPr lang="zh-CN" altLang="en-US" sz="2800" b="1" dirty="0">
                <a:effectLst>
                  <a:outerShdw blurRad="38100" dist="38100" dir="2700000" algn="tl">
                    <a:srgbClr val="C0C0C0"/>
                  </a:outerShdw>
                </a:effectLst>
                <a:latin typeface="宋体" pitchFamily="2" charset="-122"/>
              </a:rPr>
              <a:t>先序：</a:t>
            </a:r>
            <a:r>
              <a:rPr lang="en-US" altLang="zh-CN" sz="2800" b="1" dirty="0">
                <a:solidFill>
                  <a:srgbClr val="FF3300"/>
                </a:solidFill>
                <a:effectLst>
                  <a:outerShdw blurRad="38100" dist="38100" dir="2700000" algn="tl">
                    <a:srgbClr val="C0C0C0"/>
                  </a:outerShdw>
                </a:effectLst>
                <a:latin typeface="Times New Roman" pitchFamily="18" charset="0"/>
              </a:rPr>
              <a:t>F</a:t>
            </a:r>
            <a:r>
              <a:rPr lang="en-US" altLang="zh-CN" sz="2800" b="1" dirty="0">
                <a:effectLst>
                  <a:outerShdw blurRad="38100" dist="38100" dir="2700000" algn="tl">
                    <a:srgbClr val="C0C0C0"/>
                  </a:outerShdw>
                </a:effectLst>
                <a:latin typeface="Times New Roman" pitchFamily="18" charset="0"/>
              </a:rPr>
              <a:t> G</a:t>
            </a:r>
            <a:r>
              <a:rPr lang="en-US" altLang="zh-CN" sz="2800" b="1" dirty="0">
                <a:effectLst>
                  <a:outerShdw blurRad="38100" dist="38100" dir="2700000" algn="tl">
                    <a:srgbClr val="C0C0C0"/>
                  </a:outerShdw>
                </a:effectLst>
                <a:latin typeface="Times New Roman" pitchFamily="18" charset="0"/>
                <a:ea typeface="隶书" pitchFamily="49" charset="-122"/>
              </a:rPr>
              <a:t> </a:t>
            </a:r>
            <a:r>
              <a:rPr lang="en-US" altLang="zh-CN" sz="2800" b="1" dirty="0">
                <a:effectLst>
                  <a:outerShdw blurRad="38100" dist="38100" dir="2700000" algn="tl">
                    <a:srgbClr val="C0C0C0"/>
                  </a:outerShdw>
                </a:effectLst>
                <a:latin typeface="Times New Roman" pitchFamily="18" charset="0"/>
              </a:rPr>
              <a:t>H I</a:t>
            </a:r>
          </a:p>
          <a:p>
            <a:pPr>
              <a:spcBef>
                <a:spcPct val="20000"/>
              </a:spcBef>
              <a:defRPr/>
            </a:pPr>
            <a:r>
              <a:rPr lang="zh-CN" altLang="en-US" sz="2800" b="1" dirty="0">
                <a:effectLst>
                  <a:outerShdw blurRad="38100" dist="38100" dir="2700000" algn="tl">
                    <a:srgbClr val="C0C0C0"/>
                  </a:outerShdw>
                </a:effectLst>
                <a:latin typeface="宋体" pitchFamily="2" charset="-122"/>
              </a:rPr>
              <a:t>中序：</a:t>
            </a:r>
            <a:r>
              <a:rPr lang="en-US" altLang="zh-CN" sz="2800" b="1" dirty="0">
                <a:effectLst>
                  <a:outerShdw blurRad="38100" dist="38100" dir="2700000" algn="tl">
                    <a:srgbClr val="C0C0C0"/>
                  </a:outerShdw>
                </a:effectLst>
                <a:latin typeface="Times New Roman" pitchFamily="18" charset="0"/>
              </a:rPr>
              <a:t>G H </a:t>
            </a:r>
            <a:r>
              <a:rPr lang="en-US" altLang="zh-CN" sz="2800" b="1" dirty="0">
                <a:solidFill>
                  <a:srgbClr val="FF3300"/>
                </a:solidFill>
                <a:effectLst>
                  <a:outerShdw blurRad="38100" dist="38100" dir="2700000" algn="tl">
                    <a:srgbClr val="C0C0C0"/>
                  </a:outerShdw>
                </a:effectLst>
                <a:latin typeface="Times New Roman" pitchFamily="18" charset="0"/>
              </a:rPr>
              <a:t>F</a:t>
            </a:r>
            <a:r>
              <a:rPr lang="en-US" altLang="zh-CN" sz="2800" b="1" dirty="0">
                <a:effectLst>
                  <a:outerShdw blurRad="38100" dist="38100" dir="2700000" algn="tl">
                    <a:srgbClr val="C0C0C0"/>
                  </a:outerShdw>
                </a:effectLst>
                <a:latin typeface="Times New Roman" pitchFamily="18" charset="0"/>
              </a:rPr>
              <a:t> I</a:t>
            </a:r>
          </a:p>
        </p:txBody>
      </p:sp>
      <p:sp>
        <p:nvSpPr>
          <p:cNvPr id="42" name="Line 6">
            <a:extLst>
              <a:ext uri="{FF2B5EF4-FFF2-40B4-BE49-F238E27FC236}">
                <a16:creationId xmlns:a16="http://schemas.microsoft.com/office/drawing/2014/main" id="{56FF50B3-34AA-4D9A-B6B5-74C40676AB27}"/>
              </a:ext>
            </a:extLst>
          </p:cNvPr>
          <p:cNvSpPr>
            <a:spLocks noChangeShapeType="1"/>
          </p:cNvSpPr>
          <p:nvPr/>
        </p:nvSpPr>
        <p:spPr bwMode="auto">
          <a:xfrm>
            <a:off x="5813234" y="2307690"/>
            <a:ext cx="533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7">
            <a:extLst>
              <a:ext uri="{FF2B5EF4-FFF2-40B4-BE49-F238E27FC236}">
                <a16:creationId xmlns:a16="http://schemas.microsoft.com/office/drawing/2014/main" id="{9DED1830-BFB9-4270-80D3-D3CEFD35A822}"/>
              </a:ext>
            </a:extLst>
          </p:cNvPr>
          <p:cNvSpPr>
            <a:spLocks noChangeShapeType="1"/>
          </p:cNvSpPr>
          <p:nvPr/>
        </p:nvSpPr>
        <p:spPr bwMode="auto">
          <a:xfrm flipV="1">
            <a:off x="6441884" y="2293403"/>
            <a:ext cx="28733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8">
            <a:extLst>
              <a:ext uri="{FF2B5EF4-FFF2-40B4-BE49-F238E27FC236}">
                <a16:creationId xmlns:a16="http://schemas.microsoft.com/office/drawing/2014/main" id="{2FEE6644-03AF-41C3-94CB-2AF24D4F1F2A}"/>
              </a:ext>
            </a:extLst>
          </p:cNvPr>
          <p:cNvSpPr>
            <a:spLocks noChangeShapeType="1"/>
          </p:cNvSpPr>
          <p:nvPr/>
        </p:nvSpPr>
        <p:spPr bwMode="auto">
          <a:xfrm>
            <a:off x="5508434" y="2793465"/>
            <a:ext cx="533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Text Box 19">
            <a:extLst>
              <a:ext uri="{FF2B5EF4-FFF2-40B4-BE49-F238E27FC236}">
                <a16:creationId xmlns:a16="http://schemas.microsoft.com/office/drawing/2014/main" id="{47B7B321-468A-4FFA-AC7C-282610D4C700}"/>
              </a:ext>
            </a:extLst>
          </p:cNvPr>
          <p:cNvSpPr txBox="1">
            <a:spLocks noChangeArrowheads="1"/>
          </p:cNvSpPr>
          <p:nvPr/>
        </p:nvSpPr>
        <p:spPr bwMode="auto">
          <a:xfrm>
            <a:off x="403034" y="5496978"/>
            <a:ext cx="4343400"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defRPr/>
            </a:pPr>
            <a:r>
              <a:rPr lang="zh-CN" altLang="en-US" sz="2800" b="1" dirty="0">
                <a:effectLst>
                  <a:outerShdw blurRad="38100" dist="38100" dir="2700000" algn="tl">
                    <a:srgbClr val="C0C0C0"/>
                  </a:outerShdw>
                </a:effectLst>
                <a:latin typeface="Times New Roman" pitchFamily="18" charset="0"/>
              </a:rPr>
              <a:t>先序： </a:t>
            </a:r>
            <a:r>
              <a:rPr lang="en-US" altLang="zh-CN" sz="2800" b="1" dirty="0">
                <a:solidFill>
                  <a:srgbClr val="FF3300"/>
                </a:solidFill>
                <a:effectLst>
                  <a:outerShdw blurRad="38100" dist="38100" dir="2700000" algn="tl">
                    <a:srgbClr val="C0C0C0"/>
                  </a:outerShdw>
                </a:effectLst>
                <a:latin typeface="Times New Roman" pitchFamily="18" charset="0"/>
              </a:rPr>
              <a:t>D</a:t>
            </a:r>
            <a:r>
              <a:rPr lang="en-US" altLang="zh-CN" sz="2800" b="1" dirty="0">
                <a:effectLst>
                  <a:outerShdw blurRad="38100" dist="38100" dir="2700000" algn="tl">
                    <a:srgbClr val="C0C0C0"/>
                  </a:outerShdw>
                </a:effectLst>
                <a:latin typeface="Times New Roman" pitchFamily="18" charset="0"/>
              </a:rPr>
              <a:t> E F G H I</a:t>
            </a:r>
          </a:p>
          <a:p>
            <a:pPr>
              <a:spcBef>
                <a:spcPct val="20000"/>
              </a:spcBef>
              <a:defRPr/>
            </a:pPr>
            <a:r>
              <a:rPr lang="zh-CN" altLang="en-US" sz="2800" b="1" dirty="0">
                <a:effectLst>
                  <a:outerShdw blurRad="38100" dist="38100" dir="2700000" algn="tl">
                    <a:srgbClr val="C0C0C0"/>
                  </a:outerShdw>
                </a:effectLst>
                <a:latin typeface="Times New Roman" pitchFamily="18" charset="0"/>
              </a:rPr>
              <a:t>中序： </a:t>
            </a:r>
            <a:r>
              <a:rPr lang="en-US" altLang="zh-CN" sz="2800" b="1" dirty="0">
                <a:effectLst>
                  <a:outerShdw blurRad="38100" dist="38100" dir="2700000" algn="tl">
                    <a:srgbClr val="C0C0C0"/>
                  </a:outerShdw>
                </a:effectLst>
                <a:latin typeface="Times New Roman" pitchFamily="18" charset="0"/>
              </a:rPr>
              <a:t>E </a:t>
            </a:r>
            <a:r>
              <a:rPr lang="en-US" altLang="zh-CN" sz="2800" b="1" dirty="0">
                <a:solidFill>
                  <a:srgbClr val="FF3300"/>
                </a:solidFill>
                <a:effectLst>
                  <a:outerShdw blurRad="38100" dist="38100" dir="2700000" algn="tl">
                    <a:srgbClr val="C0C0C0"/>
                  </a:outerShdw>
                </a:effectLst>
                <a:latin typeface="Times New Roman" pitchFamily="18" charset="0"/>
              </a:rPr>
              <a:t>D</a:t>
            </a:r>
            <a:r>
              <a:rPr lang="en-US" altLang="zh-CN" sz="2800" b="1" dirty="0">
                <a:effectLst>
                  <a:outerShdw blurRad="38100" dist="38100" dir="2700000" algn="tl">
                    <a:srgbClr val="C0C0C0"/>
                  </a:outerShdw>
                </a:effectLst>
                <a:latin typeface="Times New Roman" pitchFamily="18" charset="0"/>
              </a:rPr>
              <a:t> G H F I</a:t>
            </a:r>
          </a:p>
        </p:txBody>
      </p:sp>
      <p:sp>
        <p:nvSpPr>
          <p:cNvPr id="46" name="Line 21">
            <a:extLst>
              <a:ext uri="{FF2B5EF4-FFF2-40B4-BE49-F238E27FC236}">
                <a16:creationId xmlns:a16="http://schemas.microsoft.com/office/drawing/2014/main" id="{7445DF9E-552E-4766-AE8F-7425A7F59470}"/>
              </a:ext>
            </a:extLst>
          </p:cNvPr>
          <p:cNvSpPr>
            <a:spLocks noChangeShapeType="1"/>
          </p:cNvSpPr>
          <p:nvPr/>
        </p:nvSpPr>
        <p:spPr bwMode="auto">
          <a:xfrm>
            <a:off x="2323909" y="5976403"/>
            <a:ext cx="119538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22">
            <a:extLst>
              <a:ext uri="{FF2B5EF4-FFF2-40B4-BE49-F238E27FC236}">
                <a16:creationId xmlns:a16="http://schemas.microsoft.com/office/drawing/2014/main" id="{0DB6E006-495A-4455-9C1D-BBA7A695F05C}"/>
              </a:ext>
            </a:extLst>
          </p:cNvPr>
          <p:cNvSpPr>
            <a:spLocks noChangeShapeType="1"/>
          </p:cNvSpPr>
          <p:nvPr/>
        </p:nvSpPr>
        <p:spPr bwMode="auto">
          <a:xfrm>
            <a:off x="2308034" y="6462178"/>
            <a:ext cx="119538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23">
            <a:extLst>
              <a:ext uri="{FF2B5EF4-FFF2-40B4-BE49-F238E27FC236}">
                <a16:creationId xmlns:a16="http://schemas.microsoft.com/office/drawing/2014/main" id="{EC799B61-C1A8-421D-82C3-FC7E43ECC894}"/>
              </a:ext>
            </a:extLst>
          </p:cNvPr>
          <p:cNvSpPr>
            <a:spLocks noChangeShapeType="1"/>
          </p:cNvSpPr>
          <p:nvPr/>
        </p:nvSpPr>
        <p:spPr bwMode="auto">
          <a:xfrm flipV="1">
            <a:off x="1966722" y="5947828"/>
            <a:ext cx="29845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24">
            <a:extLst>
              <a:ext uri="{FF2B5EF4-FFF2-40B4-BE49-F238E27FC236}">
                <a16:creationId xmlns:a16="http://schemas.microsoft.com/office/drawing/2014/main" id="{37EDC62D-EF61-42DE-901C-3816F9147C26}"/>
              </a:ext>
            </a:extLst>
          </p:cNvPr>
          <p:cNvSpPr>
            <a:spLocks noChangeShapeType="1"/>
          </p:cNvSpPr>
          <p:nvPr/>
        </p:nvSpPr>
        <p:spPr bwMode="auto">
          <a:xfrm flipV="1">
            <a:off x="1641284" y="6449478"/>
            <a:ext cx="29845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0" name="Group 25">
            <a:extLst>
              <a:ext uri="{FF2B5EF4-FFF2-40B4-BE49-F238E27FC236}">
                <a16:creationId xmlns:a16="http://schemas.microsoft.com/office/drawing/2014/main" id="{41B177C3-6A2E-45E2-B2FB-6740BC5A0709}"/>
              </a:ext>
            </a:extLst>
          </p:cNvPr>
          <p:cNvGrpSpPr>
            <a:grpSpLocks/>
          </p:cNvGrpSpPr>
          <p:nvPr/>
        </p:nvGrpSpPr>
        <p:grpSpPr bwMode="auto">
          <a:xfrm>
            <a:off x="5141722" y="3106203"/>
            <a:ext cx="3725862" cy="3400425"/>
            <a:chOff x="3225" y="2033"/>
            <a:chExt cx="2347" cy="2142"/>
          </a:xfrm>
        </p:grpSpPr>
        <p:sp>
          <p:nvSpPr>
            <p:cNvPr id="51" name="Rectangle 26">
              <a:extLst>
                <a:ext uri="{FF2B5EF4-FFF2-40B4-BE49-F238E27FC236}">
                  <a16:creationId xmlns:a16="http://schemas.microsoft.com/office/drawing/2014/main" id="{908273A6-F6D4-45D3-A7EF-0D57EA800A7B}"/>
                </a:ext>
              </a:extLst>
            </p:cNvPr>
            <p:cNvSpPr>
              <a:spLocks noChangeArrowheads="1"/>
            </p:cNvSpPr>
            <p:nvPr/>
          </p:nvSpPr>
          <p:spPr bwMode="auto">
            <a:xfrm>
              <a:off x="3225" y="2033"/>
              <a:ext cx="2347" cy="2142"/>
            </a:xfrm>
            <a:prstGeom prst="rect">
              <a:avLst/>
            </a:prstGeom>
            <a:noFill/>
            <a:ln w="9525">
              <a:solidFill>
                <a:srgbClr val="000000"/>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lang="zh-CN" altLang="en-US">
                <a:effectLst>
                  <a:outerShdw blurRad="38100" dist="38100" dir="2700000" algn="tl">
                    <a:srgbClr val="C0C0C0"/>
                  </a:outerShdw>
                </a:effectLst>
              </a:endParaRPr>
            </a:p>
          </p:txBody>
        </p:sp>
        <p:sp>
          <p:nvSpPr>
            <p:cNvPr id="52" name="Freeform 27">
              <a:extLst>
                <a:ext uri="{FF2B5EF4-FFF2-40B4-BE49-F238E27FC236}">
                  <a16:creationId xmlns:a16="http://schemas.microsoft.com/office/drawing/2014/main" id="{18019F7A-F431-49AB-8915-F6E34BA2CF6E}"/>
                </a:ext>
              </a:extLst>
            </p:cNvPr>
            <p:cNvSpPr>
              <a:spLocks/>
            </p:cNvSpPr>
            <p:nvPr/>
          </p:nvSpPr>
          <p:spPr bwMode="auto">
            <a:xfrm>
              <a:off x="3757" y="2268"/>
              <a:ext cx="418" cy="351"/>
            </a:xfrm>
            <a:custGeom>
              <a:avLst/>
              <a:gdLst>
                <a:gd name="T0" fmla="*/ 7315 w 380"/>
                <a:gd name="T1" fmla="*/ 0 h 393"/>
                <a:gd name="T2" fmla="*/ 0 w 380"/>
                <a:gd name="T3" fmla="*/ 12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53" name="Line 28">
              <a:extLst>
                <a:ext uri="{FF2B5EF4-FFF2-40B4-BE49-F238E27FC236}">
                  <a16:creationId xmlns:a16="http://schemas.microsoft.com/office/drawing/2014/main" id="{5BC48133-6F12-4BE5-A431-5DCA8FF0ED9F}"/>
                </a:ext>
              </a:extLst>
            </p:cNvPr>
            <p:cNvSpPr>
              <a:spLocks noChangeShapeType="1"/>
            </p:cNvSpPr>
            <p:nvPr/>
          </p:nvSpPr>
          <p:spPr bwMode="auto">
            <a:xfrm>
              <a:off x="4417" y="2265"/>
              <a:ext cx="423" cy="35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54" name="Oval 29">
              <a:extLst>
                <a:ext uri="{FF2B5EF4-FFF2-40B4-BE49-F238E27FC236}">
                  <a16:creationId xmlns:a16="http://schemas.microsoft.com/office/drawing/2014/main" id="{1A1DD3E8-63D1-460A-99EE-C26B2FCD5156}"/>
                </a:ext>
              </a:extLst>
            </p:cNvPr>
            <p:cNvSpPr>
              <a:spLocks noChangeArrowheads="1"/>
            </p:cNvSpPr>
            <p:nvPr/>
          </p:nvSpPr>
          <p:spPr bwMode="auto">
            <a:xfrm>
              <a:off x="4155" y="2057"/>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A</a:t>
              </a:r>
            </a:p>
          </p:txBody>
        </p:sp>
        <p:sp>
          <p:nvSpPr>
            <p:cNvPr id="55" name="Oval 30">
              <a:extLst>
                <a:ext uri="{FF2B5EF4-FFF2-40B4-BE49-F238E27FC236}">
                  <a16:creationId xmlns:a16="http://schemas.microsoft.com/office/drawing/2014/main" id="{03D9320F-5A28-4C71-9C0F-60E58CA2298F}"/>
                </a:ext>
              </a:extLst>
            </p:cNvPr>
            <p:cNvSpPr>
              <a:spLocks noChangeArrowheads="1"/>
            </p:cNvSpPr>
            <p:nvPr/>
          </p:nvSpPr>
          <p:spPr bwMode="auto">
            <a:xfrm>
              <a:off x="3532" y="2605"/>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B</a:t>
              </a:r>
            </a:p>
          </p:txBody>
        </p:sp>
        <p:sp>
          <p:nvSpPr>
            <p:cNvPr id="56" name="Oval 31">
              <a:extLst>
                <a:ext uri="{FF2B5EF4-FFF2-40B4-BE49-F238E27FC236}">
                  <a16:creationId xmlns:a16="http://schemas.microsoft.com/office/drawing/2014/main" id="{53CB4A36-82D0-4218-8EB5-C40EB47C925A}"/>
                </a:ext>
              </a:extLst>
            </p:cNvPr>
            <p:cNvSpPr>
              <a:spLocks noChangeArrowheads="1"/>
            </p:cNvSpPr>
            <p:nvPr/>
          </p:nvSpPr>
          <p:spPr bwMode="auto">
            <a:xfrm>
              <a:off x="3849" y="3211"/>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C</a:t>
              </a:r>
            </a:p>
          </p:txBody>
        </p:sp>
        <p:sp>
          <p:nvSpPr>
            <p:cNvPr id="57" name="Line 32">
              <a:extLst>
                <a:ext uri="{FF2B5EF4-FFF2-40B4-BE49-F238E27FC236}">
                  <a16:creationId xmlns:a16="http://schemas.microsoft.com/office/drawing/2014/main" id="{FB2EE213-36C5-4395-B058-E1B23BA3E3FE}"/>
                </a:ext>
              </a:extLst>
            </p:cNvPr>
            <p:cNvSpPr>
              <a:spLocks noChangeShapeType="1"/>
            </p:cNvSpPr>
            <p:nvPr/>
          </p:nvSpPr>
          <p:spPr bwMode="auto">
            <a:xfrm>
              <a:off x="3731" y="2870"/>
              <a:ext cx="247" cy="34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58" name="Oval 33">
              <a:extLst>
                <a:ext uri="{FF2B5EF4-FFF2-40B4-BE49-F238E27FC236}">
                  <a16:creationId xmlns:a16="http://schemas.microsoft.com/office/drawing/2014/main" id="{BD47CEDD-282D-4D73-BBFD-23657EB9550F}"/>
                </a:ext>
              </a:extLst>
            </p:cNvPr>
            <p:cNvSpPr>
              <a:spLocks noChangeArrowheads="1"/>
            </p:cNvSpPr>
            <p:nvPr/>
          </p:nvSpPr>
          <p:spPr bwMode="auto">
            <a:xfrm>
              <a:off x="4749" y="2614"/>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D</a:t>
              </a:r>
            </a:p>
          </p:txBody>
        </p:sp>
        <p:sp>
          <p:nvSpPr>
            <p:cNvPr id="59" name="Oval 34">
              <a:extLst>
                <a:ext uri="{FF2B5EF4-FFF2-40B4-BE49-F238E27FC236}">
                  <a16:creationId xmlns:a16="http://schemas.microsoft.com/office/drawing/2014/main" id="{A574F0F7-56D7-44F5-A27D-A918C83EFAC5}"/>
                </a:ext>
              </a:extLst>
            </p:cNvPr>
            <p:cNvSpPr>
              <a:spLocks noChangeArrowheads="1"/>
            </p:cNvSpPr>
            <p:nvPr/>
          </p:nvSpPr>
          <p:spPr bwMode="auto">
            <a:xfrm>
              <a:off x="4388" y="3221"/>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E</a:t>
              </a:r>
            </a:p>
          </p:txBody>
        </p:sp>
        <p:sp>
          <p:nvSpPr>
            <p:cNvPr id="60" name="Freeform 35">
              <a:extLst>
                <a:ext uri="{FF2B5EF4-FFF2-40B4-BE49-F238E27FC236}">
                  <a16:creationId xmlns:a16="http://schemas.microsoft.com/office/drawing/2014/main" id="{89C72B26-AB1C-49C6-ABF3-E55CE84D3749}"/>
                </a:ext>
              </a:extLst>
            </p:cNvPr>
            <p:cNvSpPr>
              <a:spLocks/>
            </p:cNvSpPr>
            <p:nvPr/>
          </p:nvSpPr>
          <p:spPr bwMode="auto">
            <a:xfrm>
              <a:off x="4565" y="2881"/>
              <a:ext cx="251" cy="341"/>
            </a:xfrm>
            <a:custGeom>
              <a:avLst/>
              <a:gdLst>
                <a:gd name="T0" fmla="*/ 1 w 380"/>
                <a:gd name="T1" fmla="*/ 0 h 393"/>
                <a:gd name="T2" fmla="*/ 0 w 380"/>
                <a:gd name="T3" fmla="*/ 5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61" name="Oval 36">
              <a:extLst>
                <a:ext uri="{FF2B5EF4-FFF2-40B4-BE49-F238E27FC236}">
                  <a16:creationId xmlns:a16="http://schemas.microsoft.com/office/drawing/2014/main" id="{F2B54871-25BE-471E-BAA2-0D25DE8607F4}"/>
                </a:ext>
              </a:extLst>
            </p:cNvPr>
            <p:cNvSpPr>
              <a:spLocks noChangeArrowheads="1"/>
            </p:cNvSpPr>
            <p:nvPr/>
          </p:nvSpPr>
          <p:spPr bwMode="auto">
            <a:xfrm>
              <a:off x="4938" y="3264"/>
              <a:ext cx="574" cy="837"/>
            </a:xfrm>
            <a:prstGeom prst="ellipse">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b="1">
                  <a:latin typeface="Times New Roman" panose="02020603050405020304" pitchFamily="18" charset="0"/>
                  <a:ea typeface="华文行楷" panose="02010800040101010101" pitchFamily="2" charset="-122"/>
                </a:rPr>
                <a:t>FG</a:t>
              </a:r>
            </a:p>
            <a:p>
              <a:pPr eaLnBrk="1" hangingPunct="1">
                <a:spcBef>
                  <a:spcPct val="0"/>
                </a:spcBef>
                <a:buClrTx/>
                <a:buSzTx/>
                <a:buFontTx/>
                <a:buNone/>
              </a:pPr>
              <a:r>
                <a:rPr lang="en-US" altLang="zh-CN" sz="2800" b="1">
                  <a:latin typeface="Times New Roman" panose="02020603050405020304" pitchFamily="18" charset="0"/>
                  <a:ea typeface="华文行楷" panose="02010800040101010101" pitchFamily="2" charset="-122"/>
                </a:rPr>
                <a:t>HI</a:t>
              </a:r>
            </a:p>
          </p:txBody>
        </p:sp>
        <p:sp>
          <p:nvSpPr>
            <p:cNvPr id="62" name="Line 37">
              <a:extLst>
                <a:ext uri="{FF2B5EF4-FFF2-40B4-BE49-F238E27FC236}">
                  <a16:creationId xmlns:a16="http://schemas.microsoft.com/office/drawing/2014/main" id="{AAE48FD0-4B55-4C33-91E9-541A684B4505}"/>
                </a:ext>
              </a:extLst>
            </p:cNvPr>
            <p:cNvSpPr>
              <a:spLocks noChangeShapeType="1"/>
            </p:cNvSpPr>
            <p:nvPr/>
          </p:nvSpPr>
          <p:spPr bwMode="auto">
            <a:xfrm>
              <a:off x="4993" y="2878"/>
              <a:ext cx="246" cy="389"/>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grpSp>
      <p:sp>
        <p:nvSpPr>
          <p:cNvPr id="63" name="Line 38">
            <a:extLst>
              <a:ext uri="{FF2B5EF4-FFF2-40B4-BE49-F238E27FC236}">
                <a16:creationId xmlns:a16="http://schemas.microsoft.com/office/drawing/2014/main" id="{F655411B-7A87-4155-9EB1-07C1C214FFD8}"/>
              </a:ext>
            </a:extLst>
          </p:cNvPr>
          <p:cNvSpPr>
            <a:spLocks noChangeShapeType="1"/>
          </p:cNvSpPr>
          <p:nvPr/>
        </p:nvSpPr>
        <p:spPr bwMode="auto">
          <a:xfrm flipV="1">
            <a:off x="6441884" y="2780765"/>
            <a:ext cx="287338"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 name="Group 61">
            <a:extLst>
              <a:ext uri="{FF2B5EF4-FFF2-40B4-BE49-F238E27FC236}">
                <a16:creationId xmlns:a16="http://schemas.microsoft.com/office/drawing/2014/main" id="{58AFD273-C952-474D-8BA2-D960FB020000}"/>
              </a:ext>
            </a:extLst>
          </p:cNvPr>
          <p:cNvGrpSpPr>
            <a:grpSpLocks/>
          </p:cNvGrpSpPr>
          <p:nvPr/>
        </p:nvGrpSpPr>
        <p:grpSpPr bwMode="auto">
          <a:xfrm>
            <a:off x="293497" y="983715"/>
            <a:ext cx="3843337" cy="4418013"/>
            <a:chOff x="180" y="714"/>
            <a:chExt cx="2421" cy="2783"/>
          </a:xfrm>
        </p:grpSpPr>
        <p:sp>
          <p:nvSpPr>
            <p:cNvPr id="65" name="Rectangle 40">
              <a:extLst>
                <a:ext uri="{FF2B5EF4-FFF2-40B4-BE49-F238E27FC236}">
                  <a16:creationId xmlns:a16="http://schemas.microsoft.com/office/drawing/2014/main" id="{525D2E26-79BE-4F31-93A3-458B08EEFB0C}"/>
                </a:ext>
              </a:extLst>
            </p:cNvPr>
            <p:cNvSpPr>
              <a:spLocks noChangeArrowheads="1"/>
            </p:cNvSpPr>
            <p:nvPr/>
          </p:nvSpPr>
          <p:spPr bwMode="auto">
            <a:xfrm>
              <a:off x="180" y="714"/>
              <a:ext cx="2421" cy="2783"/>
            </a:xfrm>
            <a:prstGeom prst="rect">
              <a:avLst/>
            </a:prstGeom>
            <a:noFill/>
            <a:ln w="9525">
              <a:solidFill>
                <a:srgbClr val="000000"/>
              </a:solidFill>
              <a:prstDash val="dashDot"/>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6" name="Freeform 41">
              <a:extLst>
                <a:ext uri="{FF2B5EF4-FFF2-40B4-BE49-F238E27FC236}">
                  <a16:creationId xmlns:a16="http://schemas.microsoft.com/office/drawing/2014/main" id="{28A58DB4-F315-4C9E-8190-E6896FBD2458}"/>
                </a:ext>
              </a:extLst>
            </p:cNvPr>
            <p:cNvSpPr>
              <a:spLocks/>
            </p:cNvSpPr>
            <p:nvPr/>
          </p:nvSpPr>
          <p:spPr bwMode="auto">
            <a:xfrm>
              <a:off x="559" y="949"/>
              <a:ext cx="418" cy="351"/>
            </a:xfrm>
            <a:custGeom>
              <a:avLst/>
              <a:gdLst>
                <a:gd name="T0" fmla="*/ 7315 w 380"/>
                <a:gd name="T1" fmla="*/ 0 h 393"/>
                <a:gd name="T2" fmla="*/ 0 w 380"/>
                <a:gd name="T3" fmla="*/ 12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67" name="Line 42">
              <a:extLst>
                <a:ext uri="{FF2B5EF4-FFF2-40B4-BE49-F238E27FC236}">
                  <a16:creationId xmlns:a16="http://schemas.microsoft.com/office/drawing/2014/main" id="{7FE76F1A-FAD9-4E65-B955-267372F99E33}"/>
                </a:ext>
              </a:extLst>
            </p:cNvPr>
            <p:cNvSpPr>
              <a:spLocks noChangeShapeType="1"/>
            </p:cNvSpPr>
            <p:nvPr/>
          </p:nvSpPr>
          <p:spPr bwMode="auto">
            <a:xfrm>
              <a:off x="1219" y="946"/>
              <a:ext cx="423" cy="35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68" name="Oval 43">
              <a:extLst>
                <a:ext uri="{FF2B5EF4-FFF2-40B4-BE49-F238E27FC236}">
                  <a16:creationId xmlns:a16="http://schemas.microsoft.com/office/drawing/2014/main" id="{123E34D3-B99E-45FE-B6F3-9023D7426C51}"/>
                </a:ext>
              </a:extLst>
            </p:cNvPr>
            <p:cNvSpPr>
              <a:spLocks noChangeArrowheads="1"/>
            </p:cNvSpPr>
            <p:nvPr/>
          </p:nvSpPr>
          <p:spPr bwMode="auto">
            <a:xfrm>
              <a:off x="957" y="738"/>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A</a:t>
              </a:r>
            </a:p>
          </p:txBody>
        </p:sp>
        <p:sp>
          <p:nvSpPr>
            <p:cNvPr id="69" name="Oval 44">
              <a:extLst>
                <a:ext uri="{FF2B5EF4-FFF2-40B4-BE49-F238E27FC236}">
                  <a16:creationId xmlns:a16="http://schemas.microsoft.com/office/drawing/2014/main" id="{E16E85B3-AF2C-48D8-B67E-75CB74D43B42}"/>
                </a:ext>
              </a:extLst>
            </p:cNvPr>
            <p:cNvSpPr>
              <a:spLocks noChangeArrowheads="1"/>
            </p:cNvSpPr>
            <p:nvPr/>
          </p:nvSpPr>
          <p:spPr bwMode="auto">
            <a:xfrm>
              <a:off x="334" y="1286"/>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B</a:t>
              </a:r>
            </a:p>
          </p:txBody>
        </p:sp>
        <p:sp>
          <p:nvSpPr>
            <p:cNvPr id="70" name="Oval 45">
              <a:extLst>
                <a:ext uri="{FF2B5EF4-FFF2-40B4-BE49-F238E27FC236}">
                  <a16:creationId xmlns:a16="http://schemas.microsoft.com/office/drawing/2014/main" id="{DFEAB489-5377-4F17-B006-0209A6DE8201}"/>
                </a:ext>
              </a:extLst>
            </p:cNvPr>
            <p:cNvSpPr>
              <a:spLocks noChangeArrowheads="1"/>
            </p:cNvSpPr>
            <p:nvPr/>
          </p:nvSpPr>
          <p:spPr bwMode="auto">
            <a:xfrm>
              <a:off x="651" y="1892"/>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C</a:t>
              </a:r>
            </a:p>
          </p:txBody>
        </p:sp>
        <p:sp>
          <p:nvSpPr>
            <p:cNvPr id="71" name="Line 46">
              <a:extLst>
                <a:ext uri="{FF2B5EF4-FFF2-40B4-BE49-F238E27FC236}">
                  <a16:creationId xmlns:a16="http://schemas.microsoft.com/office/drawing/2014/main" id="{589C2FB0-3F25-43EE-9CAB-593CB18A62EC}"/>
                </a:ext>
              </a:extLst>
            </p:cNvPr>
            <p:cNvSpPr>
              <a:spLocks noChangeShapeType="1"/>
            </p:cNvSpPr>
            <p:nvPr/>
          </p:nvSpPr>
          <p:spPr bwMode="auto">
            <a:xfrm>
              <a:off x="533" y="1551"/>
              <a:ext cx="247" cy="34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72" name="Oval 47">
              <a:extLst>
                <a:ext uri="{FF2B5EF4-FFF2-40B4-BE49-F238E27FC236}">
                  <a16:creationId xmlns:a16="http://schemas.microsoft.com/office/drawing/2014/main" id="{D87F8C31-9722-4C62-85AE-A2E1F839522D}"/>
                </a:ext>
              </a:extLst>
            </p:cNvPr>
            <p:cNvSpPr>
              <a:spLocks noChangeArrowheads="1"/>
            </p:cNvSpPr>
            <p:nvPr/>
          </p:nvSpPr>
          <p:spPr bwMode="auto">
            <a:xfrm>
              <a:off x="1551" y="1295"/>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D</a:t>
              </a:r>
            </a:p>
          </p:txBody>
        </p:sp>
        <p:sp>
          <p:nvSpPr>
            <p:cNvPr id="73" name="Oval 48">
              <a:extLst>
                <a:ext uri="{FF2B5EF4-FFF2-40B4-BE49-F238E27FC236}">
                  <a16:creationId xmlns:a16="http://schemas.microsoft.com/office/drawing/2014/main" id="{86B89ECA-B092-45E1-886E-87B90DCC0F0D}"/>
                </a:ext>
              </a:extLst>
            </p:cNvPr>
            <p:cNvSpPr>
              <a:spLocks noChangeArrowheads="1"/>
            </p:cNvSpPr>
            <p:nvPr/>
          </p:nvSpPr>
          <p:spPr bwMode="auto">
            <a:xfrm>
              <a:off x="1190" y="1902"/>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E</a:t>
              </a:r>
            </a:p>
          </p:txBody>
        </p:sp>
        <p:sp>
          <p:nvSpPr>
            <p:cNvPr id="74" name="Freeform 49">
              <a:extLst>
                <a:ext uri="{FF2B5EF4-FFF2-40B4-BE49-F238E27FC236}">
                  <a16:creationId xmlns:a16="http://schemas.microsoft.com/office/drawing/2014/main" id="{9F2B56A1-45A2-4E03-A5DB-F4003B1DA410}"/>
                </a:ext>
              </a:extLst>
            </p:cNvPr>
            <p:cNvSpPr>
              <a:spLocks/>
            </p:cNvSpPr>
            <p:nvPr/>
          </p:nvSpPr>
          <p:spPr bwMode="auto">
            <a:xfrm>
              <a:off x="1367" y="1562"/>
              <a:ext cx="251" cy="341"/>
            </a:xfrm>
            <a:custGeom>
              <a:avLst/>
              <a:gdLst>
                <a:gd name="T0" fmla="*/ 1 w 380"/>
                <a:gd name="T1" fmla="*/ 0 h 393"/>
                <a:gd name="T2" fmla="*/ 0 w 380"/>
                <a:gd name="T3" fmla="*/ 5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75" name="Line 51">
              <a:extLst>
                <a:ext uri="{FF2B5EF4-FFF2-40B4-BE49-F238E27FC236}">
                  <a16:creationId xmlns:a16="http://schemas.microsoft.com/office/drawing/2014/main" id="{0164B634-CDC5-426A-8C65-EF7D9309C028}"/>
                </a:ext>
              </a:extLst>
            </p:cNvPr>
            <p:cNvSpPr>
              <a:spLocks noChangeShapeType="1"/>
            </p:cNvSpPr>
            <p:nvPr/>
          </p:nvSpPr>
          <p:spPr bwMode="auto">
            <a:xfrm>
              <a:off x="1795" y="1559"/>
              <a:ext cx="246" cy="389"/>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76" name="Oval 52">
              <a:extLst>
                <a:ext uri="{FF2B5EF4-FFF2-40B4-BE49-F238E27FC236}">
                  <a16:creationId xmlns:a16="http://schemas.microsoft.com/office/drawing/2014/main" id="{1C247131-5C51-4668-A5D3-0D7414566562}"/>
                </a:ext>
              </a:extLst>
            </p:cNvPr>
            <p:cNvSpPr>
              <a:spLocks noChangeArrowheads="1"/>
            </p:cNvSpPr>
            <p:nvPr/>
          </p:nvSpPr>
          <p:spPr bwMode="auto">
            <a:xfrm>
              <a:off x="1913" y="1908"/>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F</a:t>
              </a:r>
            </a:p>
          </p:txBody>
        </p:sp>
        <p:sp>
          <p:nvSpPr>
            <p:cNvPr id="77" name="Line 55">
              <a:extLst>
                <a:ext uri="{FF2B5EF4-FFF2-40B4-BE49-F238E27FC236}">
                  <a16:creationId xmlns:a16="http://schemas.microsoft.com/office/drawing/2014/main" id="{C44E5A8B-E59F-4B9A-B1C3-73B486D8CF54}"/>
                </a:ext>
              </a:extLst>
            </p:cNvPr>
            <p:cNvSpPr>
              <a:spLocks noChangeShapeType="1"/>
            </p:cNvSpPr>
            <p:nvPr/>
          </p:nvSpPr>
          <p:spPr bwMode="auto">
            <a:xfrm>
              <a:off x="2120" y="2191"/>
              <a:ext cx="172" cy="36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sp>
          <p:nvSpPr>
            <p:cNvPr id="78" name="Oval 56">
              <a:extLst>
                <a:ext uri="{FF2B5EF4-FFF2-40B4-BE49-F238E27FC236}">
                  <a16:creationId xmlns:a16="http://schemas.microsoft.com/office/drawing/2014/main" id="{4991768E-AE37-4957-8AA2-A57797299EE4}"/>
                </a:ext>
              </a:extLst>
            </p:cNvPr>
            <p:cNvSpPr>
              <a:spLocks noChangeArrowheads="1"/>
            </p:cNvSpPr>
            <p:nvPr/>
          </p:nvSpPr>
          <p:spPr bwMode="auto">
            <a:xfrm>
              <a:off x="2175" y="2549"/>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I</a:t>
              </a:r>
            </a:p>
          </p:txBody>
        </p:sp>
        <p:sp>
          <p:nvSpPr>
            <p:cNvPr id="79" name="Oval 57">
              <a:extLst>
                <a:ext uri="{FF2B5EF4-FFF2-40B4-BE49-F238E27FC236}">
                  <a16:creationId xmlns:a16="http://schemas.microsoft.com/office/drawing/2014/main" id="{7497B9F2-515B-45B1-8E86-F35A33F6A997}"/>
                </a:ext>
              </a:extLst>
            </p:cNvPr>
            <p:cNvSpPr>
              <a:spLocks noChangeArrowheads="1"/>
            </p:cNvSpPr>
            <p:nvPr/>
          </p:nvSpPr>
          <p:spPr bwMode="auto">
            <a:xfrm>
              <a:off x="1609" y="2541"/>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G</a:t>
              </a:r>
            </a:p>
          </p:txBody>
        </p:sp>
        <p:sp>
          <p:nvSpPr>
            <p:cNvPr id="80" name="Oval 58">
              <a:extLst>
                <a:ext uri="{FF2B5EF4-FFF2-40B4-BE49-F238E27FC236}">
                  <a16:creationId xmlns:a16="http://schemas.microsoft.com/office/drawing/2014/main" id="{D54236B1-8D4D-4136-A195-8394E2BB5A8E}"/>
                </a:ext>
              </a:extLst>
            </p:cNvPr>
            <p:cNvSpPr>
              <a:spLocks noChangeArrowheads="1"/>
            </p:cNvSpPr>
            <p:nvPr/>
          </p:nvSpPr>
          <p:spPr bwMode="auto">
            <a:xfrm>
              <a:off x="1851" y="3184"/>
              <a:ext cx="295" cy="295"/>
            </a:xfrm>
            <a:prstGeom prst="ellipse">
              <a:avLst/>
            </a:prstGeom>
            <a:gradFill rotWithShape="1">
              <a:gsLst>
                <a:gs pos="0">
                  <a:srgbClr val="00EEB0"/>
                </a:gs>
                <a:gs pos="100000">
                  <a:srgbClr val="006E51"/>
                </a:gs>
              </a:gsLst>
              <a:path path="rect">
                <a:fillToRect r="100000" b="100000"/>
              </a:path>
            </a:gradFill>
            <a:ln>
              <a:noFill/>
            </a:ln>
            <a:effectLst/>
            <a:extLst>
              <a:ext uri="{91240B29-F687-4F45-9708-019B960494DF}">
                <a14:hiddenLine xmlns:a14="http://schemas.microsoft.com/office/drawing/2010/main" w="6350">
                  <a:solidFill>
                    <a:srgbClr val="00FFFF"/>
                  </a:solidFill>
                  <a:round/>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FF99"/>
                  </a:solidFill>
                  <a:latin typeface="Times New Roman" panose="02020603050405020304" pitchFamily="18" charset="0"/>
                  <a:ea typeface="华文行楷" panose="02010800040101010101" pitchFamily="2" charset="-122"/>
                </a:rPr>
                <a:t>H</a:t>
              </a:r>
            </a:p>
          </p:txBody>
        </p:sp>
        <p:sp>
          <p:nvSpPr>
            <p:cNvPr id="81" name="Freeform 59">
              <a:extLst>
                <a:ext uri="{FF2B5EF4-FFF2-40B4-BE49-F238E27FC236}">
                  <a16:creationId xmlns:a16="http://schemas.microsoft.com/office/drawing/2014/main" id="{CE144A31-FF09-4F51-9480-95528552BB09}"/>
                </a:ext>
              </a:extLst>
            </p:cNvPr>
            <p:cNvSpPr>
              <a:spLocks/>
            </p:cNvSpPr>
            <p:nvPr/>
          </p:nvSpPr>
          <p:spPr bwMode="auto">
            <a:xfrm>
              <a:off x="1776" y="2184"/>
              <a:ext cx="205" cy="350"/>
            </a:xfrm>
            <a:custGeom>
              <a:avLst/>
              <a:gdLst>
                <a:gd name="T0" fmla="*/ 1 w 380"/>
                <a:gd name="T1" fmla="*/ 0 h 393"/>
                <a:gd name="T2" fmla="*/ 0 w 380"/>
                <a:gd name="T3" fmla="*/ 11 h 393"/>
                <a:gd name="T4" fmla="*/ 0 60000 65536"/>
                <a:gd name="T5" fmla="*/ 0 60000 65536"/>
              </a:gdLst>
              <a:ahLst/>
              <a:cxnLst>
                <a:cxn ang="T4">
                  <a:pos x="T0" y="T1"/>
                </a:cxn>
                <a:cxn ang="T5">
                  <a:pos x="T2" y="T3"/>
                </a:cxn>
              </a:cxnLst>
              <a:rect l="0" t="0" r="r" b="b"/>
              <a:pathLst>
                <a:path w="380" h="393">
                  <a:moveTo>
                    <a:pt x="380" y="0"/>
                  </a:moveTo>
                  <a:lnTo>
                    <a:pt x="0" y="393"/>
                  </a:lnTo>
                </a:path>
              </a:pathLst>
            </a:custGeom>
            <a:noFill/>
            <a:ln w="28575" cmpd="sng">
              <a:solidFill>
                <a:srgbClr val="006666"/>
              </a:solidFill>
              <a:round/>
              <a:headEnd/>
              <a:tailEnd/>
            </a:ln>
            <a:extLst>
              <a:ext uri="{909E8E84-426E-40DD-AFC4-6F175D3DCCD1}">
                <a14:hiddenFill xmlns:a14="http://schemas.microsoft.com/office/drawing/2010/main">
                  <a:solidFill>
                    <a:srgbClr val="FFFFFF"/>
                  </a:solidFill>
                </a14:hiddenFill>
              </a:ext>
            </a:extLst>
          </p:spPr>
          <p:txBody>
            <a:bodyPr tIns="10800"/>
            <a:lstStyle/>
            <a:p>
              <a:endParaRPr lang="zh-CN" altLang="en-US"/>
            </a:p>
          </p:txBody>
        </p:sp>
        <p:sp>
          <p:nvSpPr>
            <p:cNvPr id="82" name="Line 60">
              <a:extLst>
                <a:ext uri="{FF2B5EF4-FFF2-40B4-BE49-F238E27FC236}">
                  <a16:creationId xmlns:a16="http://schemas.microsoft.com/office/drawing/2014/main" id="{C3D7D624-D106-4F92-B07F-02FA4EEEC57D}"/>
                </a:ext>
              </a:extLst>
            </p:cNvPr>
            <p:cNvSpPr>
              <a:spLocks noChangeShapeType="1"/>
            </p:cNvSpPr>
            <p:nvPr/>
          </p:nvSpPr>
          <p:spPr bwMode="auto">
            <a:xfrm>
              <a:off x="1814" y="2832"/>
              <a:ext cx="172" cy="361"/>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tIns="10800"/>
            <a:lstStyle/>
            <a:p>
              <a:endParaRPr lang="zh-CN" altLang="en-US"/>
            </a:p>
          </p:txBody>
        </p:sp>
      </p:grpSp>
    </p:spTree>
    <p:extLst>
      <p:ext uri="{BB962C8B-B14F-4D97-AF65-F5344CB8AC3E}">
        <p14:creationId xmlns:p14="http://schemas.microsoft.com/office/powerpoint/2010/main" val="311612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8"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ppt_x</p:attrName>
                                        </p:attrNameLst>
                                      </p:cBhvr>
                                      <p:tavLst>
                                        <p:tav tm="0">
                                          <p:val>
                                            <p:strVal val="#ppt_x-#ppt_w/2"/>
                                          </p:val>
                                        </p:tav>
                                        <p:tav tm="100000">
                                          <p:val>
                                            <p:strVal val="#ppt_x"/>
                                          </p:val>
                                        </p:tav>
                                      </p:tavLst>
                                    </p:anim>
                                    <p:anim calcmode="lin" valueType="num">
                                      <p:cBhvr>
                                        <p:cTn id="12" dur="500" fill="hold"/>
                                        <p:tgtEl>
                                          <p:spTgt spid="42"/>
                                        </p:tgtEl>
                                        <p:attrNameLst>
                                          <p:attrName>ppt_y</p:attrName>
                                        </p:attrNameLst>
                                      </p:cBhvr>
                                      <p:tavLst>
                                        <p:tav tm="0">
                                          <p:val>
                                            <p:strVal val="#ppt_y"/>
                                          </p:val>
                                        </p:tav>
                                        <p:tav tm="100000">
                                          <p:val>
                                            <p:strVal val="#ppt_y"/>
                                          </p:val>
                                        </p:tav>
                                      </p:tavLst>
                                    </p:anim>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ppt_x</p:attrName>
                                        </p:attrNameLst>
                                      </p:cBhvr>
                                      <p:tavLst>
                                        <p:tav tm="0">
                                          <p:val>
                                            <p:strVal val="#ppt_x-#ppt_w/2"/>
                                          </p:val>
                                        </p:tav>
                                        <p:tav tm="100000">
                                          <p:val>
                                            <p:strVal val="#ppt_x"/>
                                          </p:val>
                                        </p:tav>
                                      </p:tavLst>
                                    </p:anim>
                                    <p:anim calcmode="lin" valueType="num">
                                      <p:cBhvr>
                                        <p:cTn id="20" dur="500" fill="hold"/>
                                        <p:tgtEl>
                                          <p:spTgt spid="44"/>
                                        </p:tgtEl>
                                        <p:attrNameLst>
                                          <p:attrName>ppt_y</p:attrName>
                                        </p:attrNameLst>
                                      </p:cBhvr>
                                      <p:tavLst>
                                        <p:tav tm="0">
                                          <p:val>
                                            <p:strVal val="#ppt_y"/>
                                          </p:val>
                                        </p:tav>
                                        <p:tav tm="100000">
                                          <p:val>
                                            <p:strVal val="#ppt_y"/>
                                          </p:val>
                                        </p:tav>
                                      </p:tavLst>
                                    </p:anim>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ppt_x</p:attrName>
                                        </p:attrNameLst>
                                      </p:cBhvr>
                                      <p:tavLst>
                                        <p:tav tm="0">
                                          <p:val>
                                            <p:strVal val="#ppt_x-#ppt_w/2"/>
                                          </p:val>
                                        </p:tav>
                                        <p:tav tm="100000">
                                          <p:val>
                                            <p:strVal val="#ppt_x"/>
                                          </p:val>
                                        </p:tav>
                                      </p:tavLst>
                                    </p:anim>
                                    <p:anim calcmode="lin" valueType="num">
                                      <p:cBhvr>
                                        <p:cTn id="28" dur="500" fill="hold"/>
                                        <p:tgtEl>
                                          <p:spTgt spid="43"/>
                                        </p:tgtEl>
                                        <p:attrNameLst>
                                          <p:attrName>ppt_y</p:attrName>
                                        </p:attrNameLst>
                                      </p:cBhvr>
                                      <p:tavLst>
                                        <p:tav tm="0">
                                          <p:val>
                                            <p:strVal val="#ppt_y"/>
                                          </p:val>
                                        </p:tav>
                                        <p:tav tm="100000">
                                          <p:val>
                                            <p:strVal val="#ppt_y"/>
                                          </p:val>
                                        </p:tav>
                                      </p:tavLst>
                                    </p:anim>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ppt_x</p:attrName>
                                        </p:attrNameLst>
                                      </p:cBhvr>
                                      <p:tavLst>
                                        <p:tav tm="0">
                                          <p:val>
                                            <p:strVal val="#ppt_x-#ppt_w/2"/>
                                          </p:val>
                                        </p:tav>
                                        <p:tav tm="100000">
                                          <p:val>
                                            <p:strVal val="#ppt_x"/>
                                          </p:val>
                                        </p:tav>
                                      </p:tavLst>
                                    </p:anim>
                                    <p:anim calcmode="lin" valueType="num">
                                      <p:cBhvr>
                                        <p:cTn id="36" dur="500" fill="hold"/>
                                        <p:tgtEl>
                                          <p:spTgt spid="63"/>
                                        </p:tgtEl>
                                        <p:attrNameLst>
                                          <p:attrName>ppt_y</p:attrName>
                                        </p:attrNameLst>
                                      </p:cBhvr>
                                      <p:tavLst>
                                        <p:tav tm="0">
                                          <p:val>
                                            <p:strVal val="#ppt_y"/>
                                          </p:val>
                                        </p:tav>
                                        <p:tav tm="100000">
                                          <p:val>
                                            <p:strVal val="#ppt_y"/>
                                          </p:val>
                                        </p:tav>
                                      </p:tavLst>
                                    </p:anim>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2">
            <a:extLst>
              <a:ext uri="{FF2B5EF4-FFF2-40B4-BE49-F238E27FC236}">
                <a16:creationId xmlns:a16="http://schemas.microsoft.com/office/drawing/2014/main" id="{699D39A2-3A07-4402-A729-F77EDEC22F33}"/>
              </a:ext>
            </a:extLst>
          </p:cNvPr>
          <p:cNvSpPr txBox="1">
            <a:spLocks noChangeArrowheads="1"/>
          </p:cNvSpPr>
          <p:nvPr/>
        </p:nvSpPr>
        <p:spPr bwMode="auto">
          <a:xfrm>
            <a:off x="450587" y="1175764"/>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由两个遍历序列构造二叉树 </a:t>
            </a:r>
          </a:p>
        </p:txBody>
      </p:sp>
      <p:sp>
        <p:nvSpPr>
          <p:cNvPr id="9" name="Rectangle 3">
            <a:extLst>
              <a:ext uri="{FF2B5EF4-FFF2-40B4-BE49-F238E27FC236}">
                <a16:creationId xmlns:a16="http://schemas.microsoft.com/office/drawing/2014/main" id="{036FAFBC-E399-4376-B020-42D278FB8085}"/>
              </a:ext>
            </a:extLst>
          </p:cNvPr>
          <p:cNvSpPr txBox="1">
            <a:spLocks noChangeArrowheads="1"/>
          </p:cNvSpPr>
          <p:nvPr/>
        </p:nvSpPr>
        <p:spPr>
          <a:xfrm>
            <a:off x="537043" y="2046767"/>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已知一棵二叉树的先序序列和中序序列，构造该二叉树的过程如下：</a:t>
            </a:r>
          </a:p>
          <a:p>
            <a:pPr lvl="1" eaLnBrk="1" hangingPunct="1">
              <a:defRPr/>
            </a:pP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根据先序序列的第一个元素建立根结点；</a:t>
            </a:r>
          </a:p>
          <a:p>
            <a:pPr lvl="1" eaLnBrk="1" hangingPunct="1">
              <a:defRPr/>
            </a:pP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在中序序列中找到该元素，确定根结点的左右子树的中序序列；</a:t>
            </a:r>
          </a:p>
          <a:p>
            <a:pPr lvl="1" eaLnBrk="1" hangingPunct="1">
              <a:defRPr/>
            </a:pP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在先序序列中确定左右子树的先序序列；</a:t>
            </a:r>
          </a:p>
          <a:p>
            <a:pPr lvl="1" eaLnBrk="1" hangingPunct="1">
              <a:defRPr/>
            </a:pP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由左子树的先序序列和中序序列建立左子树；</a:t>
            </a:r>
          </a:p>
          <a:p>
            <a:pPr lvl="1" eaLnBrk="1" hangingPunct="1">
              <a:defRPr/>
            </a:pP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由右子树的先序序列和中序序列建立右子树。  </a:t>
            </a:r>
          </a:p>
        </p:txBody>
      </p:sp>
    </p:spTree>
    <p:extLst>
      <p:ext uri="{BB962C8B-B14F-4D97-AF65-F5344CB8AC3E}">
        <p14:creationId xmlns:p14="http://schemas.microsoft.com/office/powerpoint/2010/main" val="316079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5" name="Rectangle 3">
            <a:extLst>
              <a:ext uri="{FF2B5EF4-FFF2-40B4-BE49-F238E27FC236}">
                <a16:creationId xmlns:a16="http://schemas.microsoft.com/office/drawing/2014/main" id="{118258FE-237A-47D1-AF0E-ABBDADC81356}"/>
              </a:ext>
            </a:extLst>
          </p:cNvPr>
          <p:cNvSpPr txBox="1">
            <a:spLocks noChangeArrowheads="1"/>
          </p:cNvSpPr>
          <p:nvPr/>
        </p:nvSpPr>
        <p:spPr>
          <a:xfrm>
            <a:off x="571251" y="1340175"/>
            <a:ext cx="7772400" cy="2970212"/>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树的基本术语</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结点的度：</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结点所拥有的子树的个数。</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叶子结点：</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度为</a:t>
            </a:r>
            <a:r>
              <a:rPr lang="en-US" altLang="zh-CN"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0</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的结点，也称为终端结点。</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分支结点：</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度不为0的结点，也称为非终端结点。</a:t>
            </a:r>
          </a:p>
          <a:p>
            <a:pPr eaLnBrk="1" hangingPunct="1">
              <a:defRPr/>
            </a:pPr>
            <a:r>
              <a:rPr lang="zh-CN" altLang="en-US" sz="2800" b="1" kern="0">
                <a:solidFill>
                  <a:srgbClr val="FF3300"/>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树的度：</a:t>
            </a:r>
            <a:r>
              <a:rPr lang="zh-CN" altLang="en-US" sz="2800" b="1" kern="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rPr>
              <a:t>树中各结点度的最大值。</a:t>
            </a:r>
            <a:endParaRPr lang="zh-CN" altLang="en-US" sz="2800" b="1" kern="0" dirty="0">
              <a:solidFill>
                <a:schemeClr val="tx2">
                  <a:lumMod val="75000"/>
                </a:schemeClr>
              </a:solidFill>
              <a:effectLst>
                <a:outerShdw blurRad="38100" dist="38100" dir="2700000" algn="tl">
                  <a:srgbClr val="C0C0C0"/>
                </a:outerShdw>
              </a:effectLst>
              <a:latin typeface="Times New Roman" panose="02020603050405020304" pitchFamily="18" charset="0"/>
              <a:ea typeface="微软雅黑" pitchFamily="34" charset="-122"/>
              <a:cs typeface="Times New Roman" panose="02020603050405020304" pitchFamily="18" charset="0"/>
            </a:endParaRPr>
          </a:p>
        </p:txBody>
      </p:sp>
      <p:pic>
        <p:nvPicPr>
          <p:cNvPr id="6" name="图片 1">
            <a:extLst>
              <a:ext uri="{FF2B5EF4-FFF2-40B4-BE49-F238E27FC236}">
                <a16:creationId xmlns:a16="http://schemas.microsoft.com/office/drawing/2014/main" id="{68AF0C78-4012-4D65-B2FB-AB5C99A638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488" y="4418337"/>
            <a:ext cx="454501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42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2">
            <a:extLst>
              <a:ext uri="{FF2B5EF4-FFF2-40B4-BE49-F238E27FC236}">
                <a16:creationId xmlns:a16="http://schemas.microsoft.com/office/drawing/2014/main" id="{699D39A2-3A07-4402-A729-F77EDEC22F33}"/>
              </a:ext>
            </a:extLst>
          </p:cNvPr>
          <p:cNvSpPr txBox="1">
            <a:spLocks noChangeArrowheads="1"/>
          </p:cNvSpPr>
          <p:nvPr/>
        </p:nvSpPr>
        <p:spPr bwMode="auto">
          <a:xfrm>
            <a:off x="373469" y="1010511"/>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由两个遍历序列构造二叉树 </a:t>
            </a:r>
          </a:p>
        </p:txBody>
      </p:sp>
      <p:sp>
        <p:nvSpPr>
          <p:cNvPr id="5" name="Text Box 2">
            <a:extLst>
              <a:ext uri="{FF2B5EF4-FFF2-40B4-BE49-F238E27FC236}">
                <a16:creationId xmlns:a16="http://schemas.microsoft.com/office/drawing/2014/main" id="{CF781871-0CE6-4869-A2D2-85D86661EA8D}"/>
              </a:ext>
            </a:extLst>
          </p:cNvPr>
          <p:cNvSpPr txBox="1">
            <a:spLocks noChangeArrowheads="1"/>
          </p:cNvSpPr>
          <p:nvPr/>
        </p:nvSpPr>
        <p:spPr bwMode="auto">
          <a:xfrm>
            <a:off x="807828" y="1547812"/>
            <a:ext cx="78486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b="1" dirty="0">
                <a:solidFill>
                  <a:srgbClr val="002060"/>
                </a:solidFill>
                <a:effectLst>
                  <a:outerShdw blurRad="38100" dist="38100" dir="2700000" algn="tl">
                    <a:srgbClr val="C0C0C0"/>
                  </a:outerShdw>
                </a:effectLst>
              </a:rPr>
              <a:t>template &lt;class T&gt;</a:t>
            </a:r>
          </a:p>
          <a:p>
            <a:pPr eaLnBrk="1" hangingPunct="1">
              <a:defRPr/>
            </a:pPr>
            <a:r>
              <a:rPr lang="en-US" altLang="zh-CN" b="1" dirty="0" err="1">
                <a:solidFill>
                  <a:srgbClr val="002060"/>
                </a:solidFill>
                <a:effectLst>
                  <a:outerShdw blurRad="38100" dist="38100" dir="2700000" algn="tl">
                    <a:srgbClr val="C0C0C0"/>
                  </a:outerShdw>
                </a:effectLst>
              </a:rPr>
              <a:t>BiTree</a:t>
            </a:r>
            <a:r>
              <a:rPr lang="en-US" altLang="zh-CN" b="1" dirty="0">
                <a:solidFill>
                  <a:srgbClr val="002060"/>
                </a:solidFill>
                <a:effectLst>
                  <a:outerShdw blurRad="38100" dist="38100" dir="2700000" algn="tl">
                    <a:srgbClr val="C0C0C0"/>
                  </a:outerShdw>
                </a:effectLst>
              </a:rPr>
              <a:t>&lt;T&gt;::</a:t>
            </a:r>
            <a:r>
              <a:rPr lang="en-US" altLang="zh-CN" b="1" dirty="0" err="1">
                <a:solidFill>
                  <a:srgbClr val="002060"/>
                </a:solidFill>
                <a:effectLst>
                  <a:outerShdw blurRad="38100" dist="38100" dir="2700000" algn="tl">
                    <a:srgbClr val="C0C0C0"/>
                  </a:outerShdw>
                </a:effectLst>
              </a:rPr>
              <a:t>BiTree</a:t>
            </a:r>
            <a:r>
              <a:rPr lang="en-US" altLang="zh-CN" b="1" dirty="0">
                <a:solidFill>
                  <a:srgbClr val="002060"/>
                </a:solidFill>
                <a:effectLst>
                  <a:outerShdw blurRad="38100" dist="38100" dir="2700000" algn="tl">
                    <a:srgbClr val="C0C0C0"/>
                  </a:outerShdw>
                </a:effectLst>
              </a:rPr>
              <a:t>(vector&lt;T&gt; &amp;</a:t>
            </a:r>
            <a:r>
              <a:rPr lang="en-US" altLang="zh-CN" b="1" dirty="0" err="1">
                <a:solidFill>
                  <a:srgbClr val="002060"/>
                </a:solidFill>
                <a:effectLst>
                  <a:outerShdw blurRad="38100" dist="38100" dir="2700000" algn="tl">
                    <a:srgbClr val="C0C0C0"/>
                  </a:outerShdw>
                </a:effectLst>
              </a:rPr>
              <a:t>pre,vector</a:t>
            </a:r>
            <a:r>
              <a:rPr lang="en-US" altLang="zh-CN" b="1" dirty="0">
                <a:solidFill>
                  <a:srgbClr val="002060"/>
                </a:solidFill>
                <a:effectLst>
                  <a:outerShdw blurRad="38100" dist="38100" dir="2700000" algn="tl">
                    <a:srgbClr val="C0C0C0"/>
                  </a:outerShdw>
                </a:effectLst>
              </a:rPr>
              <a:t>&lt;T&gt; &amp;mid) </a:t>
            </a:r>
          </a:p>
          <a:p>
            <a:pPr eaLnBrk="1" hangingPunct="1">
              <a:defRPr/>
            </a:pPr>
            <a:r>
              <a:rPr lang="en-US" altLang="zh-CN" b="1" dirty="0">
                <a:solidFill>
                  <a:srgbClr val="002060"/>
                </a:solidFill>
                <a:effectLst>
                  <a:outerShdw blurRad="38100" dist="38100" dir="2700000" algn="tl">
                    <a:srgbClr val="C0C0C0"/>
                  </a:outerShdw>
                </a:effectLst>
              </a:rPr>
              <a:t>{    int n=</a:t>
            </a:r>
            <a:r>
              <a:rPr lang="en-US" altLang="zh-CN" b="1" dirty="0" err="1">
                <a:solidFill>
                  <a:srgbClr val="002060"/>
                </a:solidFill>
                <a:effectLst>
                  <a:outerShdw blurRad="38100" dist="38100" dir="2700000" algn="tl">
                    <a:srgbClr val="C0C0C0"/>
                  </a:outerShdw>
                </a:effectLst>
              </a:rPr>
              <a:t>pre.size</a:t>
            </a:r>
            <a:r>
              <a:rPr lang="en-US" altLang="zh-CN" b="1" dirty="0">
                <a:solidFill>
                  <a:srgbClr val="002060"/>
                </a:solidFill>
                <a:effectLst>
                  <a:outerShdw blurRad="38100" dist="38100" dir="2700000" algn="tl">
                    <a:srgbClr val="C0C0C0"/>
                  </a:outerShdw>
                </a:effectLst>
              </a:rPr>
              <a:t>();</a:t>
            </a:r>
          </a:p>
          <a:p>
            <a:pPr eaLnBrk="1" hangingPunct="1">
              <a:defRPr/>
            </a:pPr>
            <a:r>
              <a:rPr lang="en-US" altLang="zh-CN" b="1" dirty="0">
                <a:solidFill>
                  <a:srgbClr val="002060"/>
                </a:solidFill>
                <a:effectLst>
                  <a:outerShdw blurRad="38100" dist="38100" dir="2700000" algn="tl">
                    <a:srgbClr val="C0C0C0"/>
                  </a:outerShdw>
                </a:effectLst>
              </a:rPr>
              <a:t>     root=</a:t>
            </a:r>
            <a:r>
              <a:rPr lang="en-US" altLang="zh-CN" b="1" dirty="0" err="1">
                <a:solidFill>
                  <a:srgbClr val="002060"/>
                </a:solidFill>
                <a:effectLst>
                  <a:outerShdw blurRad="38100" dist="38100" dir="2700000" algn="tl">
                    <a:srgbClr val="C0C0C0"/>
                  </a:outerShdw>
                </a:effectLst>
              </a:rPr>
              <a:t>CreateByPreMid</a:t>
            </a:r>
            <a:r>
              <a:rPr lang="en-US" altLang="zh-CN" b="1" dirty="0">
                <a:solidFill>
                  <a:srgbClr val="002060"/>
                </a:solidFill>
                <a:effectLst>
                  <a:outerShdw blurRad="38100" dist="38100" dir="2700000" algn="tl">
                    <a:srgbClr val="C0C0C0"/>
                  </a:outerShdw>
                </a:effectLst>
              </a:rPr>
              <a:t>(pre,mid,0,0,n); </a:t>
            </a:r>
          </a:p>
          <a:p>
            <a:pPr eaLnBrk="1" hangingPunct="1">
              <a:defRPr/>
            </a:pPr>
            <a:r>
              <a:rPr lang="en-US" altLang="zh-CN" b="1" dirty="0">
                <a:solidFill>
                  <a:srgbClr val="002060"/>
                </a:solidFill>
                <a:effectLst>
                  <a:outerShdw blurRad="38100" dist="38100" dir="2700000" algn="tl">
                    <a:srgbClr val="C0C0C0"/>
                  </a:outerShdw>
                </a:effectLst>
              </a:rPr>
              <a:t>}</a:t>
            </a:r>
          </a:p>
          <a:p>
            <a:pPr eaLnBrk="1" hangingPunct="1">
              <a:defRPr/>
            </a:pPr>
            <a:r>
              <a:rPr lang="en-US" altLang="zh-CN" b="1" dirty="0">
                <a:solidFill>
                  <a:srgbClr val="002060"/>
                </a:solidFill>
                <a:effectLst>
                  <a:outerShdw blurRad="38100" dist="38100" dir="2700000" algn="tl">
                    <a:srgbClr val="C0C0C0"/>
                  </a:outerShdw>
                </a:effectLst>
              </a:rPr>
              <a:t>template &lt;class T&gt;</a:t>
            </a:r>
          </a:p>
          <a:p>
            <a:pPr eaLnBrk="1" hangingPunct="1">
              <a:defRPr/>
            </a:pPr>
            <a:r>
              <a:rPr lang="en-US" altLang="zh-CN" b="1" dirty="0" err="1">
                <a:solidFill>
                  <a:srgbClr val="002060"/>
                </a:solidFill>
                <a:effectLst>
                  <a:outerShdw blurRad="38100" dist="38100" dir="2700000" algn="tl">
                    <a:srgbClr val="C0C0C0"/>
                  </a:outerShdw>
                </a:effectLst>
              </a:rPr>
              <a:t>BiNode</a:t>
            </a:r>
            <a:r>
              <a:rPr lang="en-US" altLang="zh-CN" b="1" dirty="0">
                <a:solidFill>
                  <a:srgbClr val="002060"/>
                </a:solidFill>
                <a:effectLst>
                  <a:outerShdw blurRad="38100" dist="38100" dir="2700000" algn="tl">
                    <a:srgbClr val="C0C0C0"/>
                  </a:outerShdw>
                </a:effectLst>
              </a:rPr>
              <a:t>&lt;T&gt;* </a:t>
            </a:r>
            <a:r>
              <a:rPr lang="en-US" altLang="zh-CN" b="1" dirty="0" err="1">
                <a:solidFill>
                  <a:srgbClr val="002060"/>
                </a:solidFill>
                <a:effectLst>
                  <a:outerShdw blurRad="38100" dist="38100" dir="2700000" algn="tl">
                    <a:srgbClr val="C0C0C0"/>
                  </a:outerShdw>
                </a:effectLst>
              </a:rPr>
              <a:t>BiTree</a:t>
            </a:r>
            <a:r>
              <a:rPr lang="en-US" altLang="zh-CN" b="1" dirty="0">
                <a:solidFill>
                  <a:srgbClr val="002060"/>
                </a:solidFill>
                <a:effectLst>
                  <a:outerShdw blurRad="38100" dist="38100" dir="2700000" algn="tl">
                    <a:srgbClr val="C0C0C0"/>
                  </a:outerShdw>
                </a:effectLst>
              </a:rPr>
              <a:t>&lt;T&gt;::</a:t>
            </a:r>
            <a:r>
              <a:rPr lang="en-US" altLang="zh-CN" b="1" dirty="0" err="1">
                <a:solidFill>
                  <a:srgbClr val="002060"/>
                </a:solidFill>
                <a:effectLst>
                  <a:outerShdw blurRad="38100" dist="38100" dir="2700000" algn="tl">
                    <a:srgbClr val="C0C0C0"/>
                  </a:outerShdw>
                </a:effectLst>
              </a:rPr>
              <a:t>CreateByPreMid</a:t>
            </a:r>
            <a:r>
              <a:rPr lang="en-US" altLang="zh-CN" b="1" dirty="0">
                <a:solidFill>
                  <a:srgbClr val="002060"/>
                </a:solidFill>
                <a:effectLst>
                  <a:outerShdw blurRad="38100" dist="38100" dir="2700000" algn="tl">
                    <a:srgbClr val="C0C0C0"/>
                  </a:outerShdw>
                </a:effectLst>
              </a:rPr>
              <a:t>(vector&lt;T&gt; &amp;pre, vector&lt;T&gt; &amp;mid,  int </a:t>
            </a:r>
            <a:r>
              <a:rPr lang="en-US" altLang="zh-CN" b="1" dirty="0" err="1">
                <a:solidFill>
                  <a:srgbClr val="002060"/>
                </a:solidFill>
                <a:effectLst>
                  <a:outerShdw blurRad="38100" dist="38100" dir="2700000" algn="tl">
                    <a:srgbClr val="C0C0C0"/>
                  </a:outerShdw>
                </a:effectLst>
              </a:rPr>
              <a:t>ipre</a:t>
            </a:r>
            <a:r>
              <a:rPr lang="en-US" altLang="zh-CN" b="1" dirty="0">
                <a:solidFill>
                  <a:srgbClr val="002060"/>
                </a:solidFill>
                <a:effectLst>
                  <a:outerShdw blurRad="38100" dist="38100" dir="2700000" algn="tl">
                    <a:srgbClr val="C0C0C0"/>
                  </a:outerShdw>
                </a:effectLst>
              </a:rPr>
              <a:t>, int </a:t>
            </a:r>
            <a:r>
              <a:rPr lang="en-US" altLang="zh-CN" b="1" dirty="0" err="1">
                <a:solidFill>
                  <a:srgbClr val="002060"/>
                </a:solidFill>
                <a:effectLst>
                  <a:outerShdw blurRad="38100" dist="38100" dir="2700000" algn="tl">
                    <a:srgbClr val="C0C0C0"/>
                  </a:outerShdw>
                </a:effectLst>
              </a:rPr>
              <a:t>imid,int</a:t>
            </a:r>
            <a:r>
              <a:rPr lang="en-US" altLang="zh-CN" b="1" dirty="0">
                <a:solidFill>
                  <a:srgbClr val="002060"/>
                </a:solidFill>
                <a:effectLst>
                  <a:outerShdw blurRad="38100" dist="38100" dir="2700000" algn="tl">
                    <a:srgbClr val="C0C0C0"/>
                  </a:outerShdw>
                </a:effectLst>
              </a:rPr>
              <a:t> n)</a:t>
            </a:r>
          </a:p>
          <a:p>
            <a:pPr eaLnBrk="1" hangingPunct="1">
              <a:defRPr/>
            </a:pPr>
            <a:r>
              <a:rPr lang="en-US" altLang="zh-CN" b="1" dirty="0">
                <a:solidFill>
                  <a:srgbClr val="002060"/>
                </a:solidFill>
                <a:effectLst>
                  <a:outerShdw blurRad="38100" dist="38100" dir="2700000" algn="tl">
                    <a:srgbClr val="C0C0C0"/>
                  </a:outerShdw>
                </a:effectLst>
              </a:rPr>
              <a:t>{    if(n==0) return NULL;     </a:t>
            </a:r>
          </a:p>
          <a:p>
            <a:pPr eaLnBrk="1" hangingPunct="1">
              <a:defRPr/>
            </a:pPr>
            <a:r>
              <a:rPr lang="en-US" altLang="zh-CN" b="1" dirty="0">
                <a:solidFill>
                  <a:srgbClr val="002060"/>
                </a:solidFill>
                <a:effectLst>
                  <a:outerShdw blurRad="38100" dist="38100" dir="2700000" algn="tl">
                    <a:srgbClr val="C0C0C0"/>
                  </a:outerShdw>
                </a:effectLst>
              </a:rPr>
              <a:t>     </a:t>
            </a:r>
            <a:r>
              <a:rPr lang="en-US" altLang="zh-CN" b="1" dirty="0" err="1">
                <a:solidFill>
                  <a:srgbClr val="002060"/>
                </a:solidFill>
                <a:effectLst>
                  <a:outerShdw blurRad="38100" dist="38100" dir="2700000" algn="tl">
                    <a:srgbClr val="C0C0C0"/>
                  </a:outerShdw>
                </a:effectLst>
              </a:rPr>
              <a:t>BiNode</a:t>
            </a:r>
            <a:r>
              <a:rPr lang="en-US" altLang="zh-CN" b="1" dirty="0">
                <a:solidFill>
                  <a:srgbClr val="002060"/>
                </a:solidFill>
                <a:effectLst>
                  <a:outerShdw blurRad="38100" dist="38100" dir="2700000" algn="tl">
                    <a:srgbClr val="C0C0C0"/>
                  </a:outerShdw>
                </a:effectLst>
              </a:rPr>
              <a:t>&lt;T&gt; *p = new </a:t>
            </a:r>
            <a:r>
              <a:rPr lang="en-US" altLang="zh-CN" b="1" dirty="0" err="1">
                <a:solidFill>
                  <a:srgbClr val="002060"/>
                </a:solidFill>
                <a:effectLst>
                  <a:outerShdw blurRad="38100" dist="38100" dir="2700000" algn="tl">
                    <a:srgbClr val="C0C0C0"/>
                  </a:outerShdw>
                </a:effectLst>
              </a:rPr>
              <a:t>BiNode</a:t>
            </a:r>
            <a:r>
              <a:rPr lang="en-US" altLang="zh-CN" b="1" dirty="0">
                <a:solidFill>
                  <a:srgbClr val="002060"/>
                </a:solidFill>
                <a:effectLst>
                  <a:outerShdw blurRad="38100" dist="38100" dir="2700000" algn="tl">
                    <a:srgbClr val="C0C0C0"/>
                  </a:outerShdw>
                </a:effectLst>
              </a:rPr>
              <a:t>&lt;T&gt;;  p-&gt;data = pre[</a:t>
            </a:r>
            <a:r>
              <a:rPr lang="en-US" altLang="zh-CN" b="1" dirty="0" err="1">
                <a:solidFill>
                  <a:srgbClr val="002060"/>
                </a:solidFill>
                <a:effectLst>
                  <a:outerShdw blurRad="38100" dist="38100" dir="2700000" algn="tl">
                    <a:srgbClr val="C0C0C0"/>
                  </a:outerShdw>
                </a:effectLst>
              </a:rPr>
              <a:t>ipre</a:t>
            </a:r>
            <a:r>
              <a:rPr lang="en-US" altLang="zh-CN" b="1" dirty="0">
                <a:solidFill>
                  <a:srgbClr val="002060"/>
                </a:solidFill>
                <a:effectLst>
                  <a:outerShdw blurRad="38100" dist="38100" dir="2700000" algn="tl">
                    <a:srgbClr val="C0C0C0"/>
                  </a:outerShdw>
                </a:effectLst>
              </a:rPr>
              <a:t>];        </a:t>
            </a:r>
          </a:p>
          <a:p>
            <a:pPr eaLnBrk="1" hangingPunct="1">
              <a:defRPr/>
            </a:pPr>
            <a:r>
              <a:rPr lang="en-US" altLang="zh-CN" b="1" dirty="0">
                <a:solidFill>
                  <a:srgbClr val="002060"/>
                </a:solidFill>
                <a:effectLst>
                  <a:outerShdw blurRad="38100" dist="38100" dir="2700000" algn="tl">
                    <a:srgbClr val="C0C0C0"/>
                  </a:outerShdw>
                </a:effectLst>
              </a:rPr>
              <a:t>                                                                    // </a:t>
            </a:r>
            <a:r>
              <a:rPr lang="zh-CN" altLang="en-US" b="1" dirty="0">
                <a:solidFill>
                  <a:srgbClr val="002060"/>
                </a:solidFill>
                <a:effectLst>
                  <a:outerShdw blurRad="38100" dist="38100" dir="2700000" algn="tl">
                    <a:srgbClr val="C0C0C0"/>
                  </a:outerShdw>
                </a:effectLst>
              </a:rPr>
              <a:t>创建新结点</a:t>
            </a:r>
          </a:p>
          <a:p>
            <a:pPr eaLnBrk="1" hangingPunct="1">
              <a:defRPr/>
            </a:pPr>
            <a:r>
              <a:rPr lang="zh-CN" altLang="en-US" b="1" dirty="0">
                <a:solidFill>
                  <a:srgbClr val="002060"/>
                </a:solidFill>
                <a:effectLst>
                  <a:outerShdw blurRad="38100" dist="38100" dir="2700000" algn="tl">
                    <a:srgbClr val="C0C0C0"/>
                  </a:outerShdw>
                </a:effectLst>
              </a:rPr>
              <a:t>     </a:t>
            </a:r>
            <a:r>
              <a:rPr lang="en-US" altLang="zh-CN" b="1" dirty="0">
                <a:solidFill>
                  <a:srgbClr val="002060"/>
                </a:solidFill>
                <a:effectLst>
                  <a:outerShdw blurRad="38100" dist="38100" dir="2700000" algn="tl">
                    <a:srgbClr val="C0C0C0"/>
                  </a:outerShdw>
                </a:effectLst>
              </a:rPr>
              <a:t>for (int </a:t>
            </a:r>
            <a:r>
              <a:rPr lang="en-US" altLang="zh-CN" b="1" dirty="0" err="1">
                <a:solidFill>
                  <a:srgbClr val="002060"/>
                </a:solidFill>
                <a:effectLst>
                  <a:outerShdw blurRad="38100" dist="38100" dir="2700000" algn="tl">
                    <a:srgbClr val="C0C0C0"/>
                  </a:outerShdw>
                </a:effectLst>
              </a:rPr>
              <a:t>i</a:t>
            </a:r>
            <a:r>
              <a:rPr lang="en-US" altLang="zh-CN" b="1" dirty="0">
                <a:solidFill>
                  <a:srgbClr val="002060"/>
                </a:solidFill>
                <a:effectLst>
                  <a:outerShdw blurRad="38100" dist="38100" dir="2700000" algn="tl">
                    <a:srgbClr val="C0C0C0"/>
                  </a:outerShdw>
                </a:effectLst>
              </a:rPr>
              <a:t>=0; </a:t>
            </a:r>
            <a:r>
              <a:rPr lang="en-US" altLang="zh-CN" b="1" dirty="0" err="1">
                <a:solidFill>
                  <a:srgbClr val="002060"/>
                </a:solidFill>
                <a:effectLst>
                  <a:outerShdw blurRad="38100" dist="38100" dir="2700000" algn="tl">
                    <a:srgbClr val="C0C0C0"/>
                  </a:outerShdw>
                </a:effectLst>
              </a:rPr>
              <a:t>i</a:t>
            </a:r>
            <a:r>
              <a:rPr lang="en-US" altLang="zh-CN" b="1" dirty="0">
                <a:solidFill>
                  <a:srgbClr val="002060"/>
                </a:solidFill>
                <a:effectLst>
                  <a:outerShdw blurRad="38100" dist="38100" dir="2700000" algn="tl">
                    <a:srgbClr val="C0C0C0"/>
                  </a:outerShdw>
                </a:effectLst>
              </a:rPr>
              <a:t>&lt;n; </a:t>
            </a:r>
            <a:r>
              <a:rPr lang="en-US" altLang="zh-CN" b="1" dirty="0" err="1">
                <a:solidFill>
                  <a:srgbClr val="002060"/>
                </a:solidFill>
                <a:effectLst>
                  <a:outerShdw blurRad="38100" dist="38100" dir="2700000" algn="tl">
                    <a:srgbClr val="C0C0C0"/>
                  </a:outerShdw>
                </a:effectLst>
              </a:rPr>
              <a:t>i</a:t>
            </a:r>
            <a:r>
              <a:rPr lang="en-US" altLang="zh-CN" b="1" dirty="0">
                <a:solidFill>
                  <a:srgbClr val="002060"/>
                </a:solidFill>
                <a:effectLst>
                  <a:outerShdw blurRad="38100" dist="38100" dir="2700000" algn="tl">
                    <a:srgbClr val="C0C0C0"/>
                  </a:outerShdw>
                </a:effectLst>
              </a:rPr>
              <a:t>++)           // </a:t>
            </a:r>
            <a:r>
              <a:rPr lang="zh-CN" altLang="en-US" b="1" dirty="0">
                <a:solidFill>
                  <a:srgbClr val="002060"/>
                </a:solidFill>
                <a:effectLst>
                  <a:outerShdw blurRad="38100" dist="38100" dir="2700000" algn="tl">
                    <a:srgbClr val="C0C0C0"/>
                  </a:outerShdw>
                </a:effectLst>
              </a:rPr>
              <a:t>在中序序列中定位根结点</a:t>
            </a:r>
          </a:p>
          <a:p>
            <a:pPr eaLnBrk="1" hangingPunct="1">
              <a:defRPr/>
            </a:pPr>
            <a:r>
              <a:rPr lang="zh-CN" altLang="en-US" b="1" dirty="0">
                <a:solidFill>
                  <a:srgbClr val="002060"/>
                </a:solidFill>
                <a:effectLst>
                  <a:outerShdw blurRad="38100" dist="38100" dir="2700000" algn="tl">
                    <a:srgbClr val="C0C0C0"/>
                  </a:outerShdw>
                </a:effectLst>
              </a:rPr>
              <a:t>         </a:t>
            </a:r>
            <a:r>
              <a:rPr lang="en-US" altLang="zh-CN" b="1" dirty="0">
                <a:solidFill>
                  <a:srgbClr val="002060"/>
                </a:solidFill>
                <a:effectLst>
                  <a:outerShdw blurRad="38100" dist="38100" dir="2700000" algn="tl">
                    <a:srgbClr val="C0C0C0"/>
                  </a:outerShdw>
                </a:effectLst>
              </a:rPr>
              <a:t>if (pre[</a:t>
            </a:r>
            <a:r>
              <a:rPr lang="en-US" altLang="zh-CN" b="1" dirty="0" err="1">
                <a:solidFill>
                  <a:srgbClr val="002060"/>
                </a:solidFill>
                <a:effectLst>
                  <a:outerShdw blurRad="38100" dist="38100" dir="2700000" algn="tl">
                    <a:srgbClr val="C0C0C0"/>
                  </a:outerShdw>
                </a:effectLst>
              </a:rPr>
              <a:t>ipre</a:t>
            </a:r>
            <a:r>
              <a:rPr lang="en-US" altLang="zh-CN" b="1" dirty="0">
                <a:solidFill>
                  <a:srgbClr val="002060"/>
                </a:solidFill>
                <a:effectLst>
                  <a:outerShdw blurRad="38100" dist="38100" dir="2700000" algn="tl">
                    <a:srgbClr val="C0C0C0"/>
                  </a:outerShdw>
                </a:effectLst>
              </a:rPr>
              <a:t>]==mid[</a:t>
            </a:r>
            <a:r>
              <a:rPr lang="en-US" altLang="zh-CN" b="1" dirty="0" err="1">
                <a:solidFill>
                  <a:srgbClr val="002060"/>
                </a:solidFill>
                <a:effectLst>
                  <a:outerShdw blurRad="38100" dist="38100" dir="2700000" algn="tl">
                    <a:srgbClr val="C0C0C0"/>
                  </a:outerShdw>
                </a:effectLst>
              </a:rPr>
              <a:t>imid+i</a:t>
            </a:r>
            <a:r>
              <a:rPr lang="en-US" altLang="zh-CN" b="1" dirty="0">
                <a:solidFill>
                  <a:srgbClr val="002060"/>
                </a:solidFill>
                <a:effectLst>
                  <a:outerShdw blurRad="38100" dist="38100" dir="2700000" algn="tl">
                    <a:srgbClr val="C0C0C0"/>
                  </a:outerShdw>
                </a:effectLst>
              </a:rPr>
              <a:t>])  break;</a:t>
            </a:r>
          </a:p>
          <a:p>
            <a:pPr eaLnBrk="1" hangingPunct="1">
              <a:defRPr/>
            </a:pPr>
            <a:r>
              <a:rPr lang="en-US" altLang="zh-CN" b="1" dirty="0">
                <a:solidFill>
                  <a:srgbClr val="002060"/>
                </a:solidFill>
                <a:effectLst>
                  <a:outerShdw blurRad="38100" dist="38100" dir="2700000" algn="tl">
                    <a:srgbClr val="C0C0C0"/>
                  </a:outerShdw>
                </a:effectLst>
              </a:rPr>
              <a:t>     p-&gt;</a:t>
            </a:r>
            <a:r>
              <a:rPr lang="en-US" altLang="zh-CN" b="1" dirty="0" err="1">
                <a:solidFill>
                  <a:srgbClr val="002060"/>
                </a:solidFill>
                <a:effectLst>
                  <a:outerShdw blurRad="38100" dist="38100" dir="2700000" algn="tl">
                    <a:srgbClr val="C0C0C0"/>
                  </a:outerShdw>
                </a:effectLst>
              </a:rPr>
              <a:t>lchild</a:t>
            </a:r>
            <a:r>
              <a:rPr lang="en-US" altLang="zh-CN" b="1" dirty="0">
                <a:solidFill>
                  <a:srgbClr val="002060"/>
                </a:solidFill>
                <a:effectLst>
                  <a:outerShdw blurRad="38100" dist="38100" dir="2700000" algn="tl">
                    <a:srgbClr val="C0C0C0"/>
                  </a:outerShdw>
                </a:effectLst>
              </a:rPr>
              <a:t> = </a:t>
            </a:r>
            <a:r>
              <a:rPr lang="en-US" altLang="zh-CN" b="1" dirty="0" err="1">
                <a:solidFill>
                  <a:srgbClr val="002060"/>
                </a:solidFill>
                <a:effectLst>
                  <a:outerShdw blurRad="38100" dist="38100" dir="2700000" algn="tl">
                    <a:srgbClr val="C0C0C0"/>
                  </a:outerShdw>
                </a:effectLst>
              </a:rPr>
              <a:t>CreateByPreMid</a:t>
            </a:r>
            <a:r>
              <a:rPr lang="en-US" altLang="zh-CN" b="1" dirty="0">
                <a:solidFill>
                  <a:srgbClr val="002060"/>
                </a:solidFill>
                <a:effectLst>
                  <a:outerShdw blurRad="38100" dist="38100" dir="2700000" algn="tl">
                    <a:srgbClr val="C0C0C0"/>
                  </a:outerShdw>
                </a:effectLst>
              </a:rPr>
              <a:t>(pre,mid,ipre+1, </a:t>
            </a:r>
            <a:r>
              <a:rPr lang="en-US" altLang="zh-CN" b="1" dirty="0" err="1">
                <a:solidFill>
                  <a:srgbClr val="002060"/>
                </a:solidFill>
                <a:effectLst>
                  <a:outerShdw blurRad="38100" dist="38100" dir="2700000" algn="tl">
                    <a:srgbClr val="C0C0C0"/>
                  </a:outerShdw>
                </a:effectLst>
              </a:rPr>
              <a:t>imid</a:t>
            </a:r>
            <a:r>
              <a:rPr lang="en-US" altLang="zh-CN" b="1" dirty="0">
                <a:solidFill>
                  <a:srgbClr val="002060"/>
                </a:solidFill>
                <a:effectLst>
                  <a:outerShdw blurRad="38100" dist="38100" dir="2700000" algn="tl">
                    <a:srgbClr val="C0C0C0"/>
                  </a:outerShdw>
                </a:effectLst>
              </a:rPr>
              <a:t>, </a:t>
            </a:r>
            <a:r>
              <a:rPr lang="en-US" altLang="zh-CN" b="1" dirty="0" err="1">
                <a:solidFill>
                  <a:srgbClr val="002060"/>
                </a:solidFill>
                <a:effectLst>
                  <a:outerShdw blurRad="38100" dist="38100" dir="2700000" algn="tl">
                    <a:srgbClr val="C0C0C0"/>
                  </a:outerShdw>
                </a:effectLst>
              </a:rPr>
              <a:t>i</a:t>
            </a:r>
            <a:r>
              <a:rPr lang="en-US" altLang="zh-CN" b="1" dirty="0">
                <a:solidFill>
                  <a:srgbClr val="002060"/>
                </a:solidFill>
                <a:effectLst>
                  <a:outerShdw blurRad="38100" dist="38100" dir="2700000" algn="tl">
                    <a:srgbClr val="C0C0C0"/>
                  </a:outerShdw>
                </a:effectLst>
              </a:rPr>
              <a:t>);        </a:t>
            </a:r>
          </a:p>
          <a:p>
            <a:pPr eaLnBrk="1" hangingPunct="1">
              <a:defRPr/>
            </a:pPr>
            <a:r>
              <a:rPr lang="en-US" altLang="zh-CN" b="1" dirty="0">
                <a:solidFill>
                  <a:srgbClr val="002060"/>
                </a:solidFill>
                <a:effectLst>
                  <a:outerShdw blurRad="38100" dist="38100" dir="2700000" algn="tl">
                    <a:srgbClr val="C0C0C0"/>
                  </a:outerShdw>
                </a:effectLst>
              </a:rPr>
              <a:t>                                                                                // </a:t>
            </a:r>
            <a:r>
              <a:rPr lang="zh-CN" altLang="en-US" b="1" dirty="0">
                <a:solidFill>
                  <a:srgbClr val="002060"/>
                </a:solidFill>
                <a:effectLst>
                  <a:outerShdw blurRad="38100" dist="38100" dir="2700000" algn="tl">
                    <a:srgbClr val="C0C0C0"/>
                  </a:outerShdw>
                </a:effectLst>
              </a:rPr>
              <a:t>创建左子树</a:t>
            </a:r>
          </a:p>
          <a:p>
            <a:pPr eaLnBrk="1" hangingPunct="1">
              <a:defRPr/>
            </a:pPr>
            <a:r>
              <a:rPr lang="zh-CN" altLang="en-US" b="1" dirty="0">
                <a:solidFill>
                  <a:srgbClr val="002060"/>
                </a:solidFill>
                <a:effectLst>
                  <a:outerShdw blurRad="38100" dist="38100" dir="2700000" algn="tl">
                    <a:srgbClr val="C0C0C0"/>
                  </a:outerShdw>
                </a:effectLst>
              </a:rPr>
              <a:t>     </a:t>
            </a:r>
            <a:r>
              <a:rPr lang="en-US" altLang="zh-CN" b="1" dirty="0">
                <a:solidFill>
                  <a:srgbClr val="002060"/>
                </a:solidFill>
                <a:effectLst>
                  <a:outerShdw blurRad="38100" dist="38100" dir="2700000" algn="tl">
                    <a:srgbClr val="C0C0C0"/>
                  </a:outerShdw>
                </a:effectLst>
              </a:rPr>
              <a:t>p-&gt;</a:t>
            </a:r>
            <a:r>
              <a:rPr lang="en-US" altLang="zh-CN" b="1" dirty="0" err="1">
                <a:solidFill>
                  <a:srgbClr val="002060"/>
                </a:solidFill>
                <a:effectLst>
                  <a:outerShdw blurRad="38100" dist="38100" dir="2700000" algn="tl">
                    <a:srgbClr val="C0C0C0"/>
                  </a:outerShdw>
                </a:effectLst>
              </a:rPr>
              <a:t>rchild</a:t>
            </a:r>
            <a:r>
              <a:rPr lang="en-US" altLang="zh-CN" b="1" dirty="0">
                <a:solidFill>
                  <a:srgbClr val="002060"/>
                </a:solidFill>
                <a:effectLst>
                  <a:outerShdw blurRad="38100" dist="38100" dir="2700000" algn="tl">
                    <a:srgbClr val="C0C0C0"/>
                  </a:outerShdw>
                </a:effectLst>
              </a:rPr>
              <a:t> = </a:t>
            </a:r>
            <a:r>
              <a:rPr lang="en-US" altLang="zh-CN" b="1" dirty="0" err="1">
                <a:solidFill>
                  <a:srgbClr val="002060"/>
                </a:solidFill>
                <a:effectLst>
                  <a:outerShdw blurRad="38100" dist="38100" dir="2700000" algn="tl">
                    <a:srgbClr val="C0C0C0"/>
                  </a:outerShdw>
                </a:effectLst>
              </a:rPr>
              <a:t>CreateByPreMid</a:t>
            </a:r>
            <a:r>
              <a:rPr lang="en-US" altLang="zh-CN" b="1" dirty="0">
                <a:solidFill>
                  <a:srgbClr val="002060"/>
                </a:solidFill>
                <a:effectLst>
                  <a:outerShdw blurRad="38100" dist="38100" dir="2700000" algn="tl">
                    <a:srgbClr val="C0C0C0"/>
                  </a:outerShdw>
                </a:effectLst>
              </a:rPr>
              <a:t>(pre,mid,ipre+i+1,imid+i+1,n-i-1);           </a:t>
            </a:r>
          </a:p>
          <a:p>
            <a:pPr eaLnBrk="1" hangingPunct="1">
              <a:defRPr/>
            </a:pPr>
            <a:r>
              <a:rPr lang="en-US" altLang="zh-CN" b="1" dirty="0">
                <a:solidFill>
                  <a:srgbClr val="002060"/>
                </a:solidFill>
                <a:effectLst>
                  <a:outerShdw blurRad="38100" dist="38100" dir="2700000" algn="tl">
                    <a:srgbClr val="C0C0C0"/>
                  </a:outerShdw>
                </a:effectLst>
              </a:rPr>
              <a:t>                                                                                 // </a:t>
            </a:r>
            <a:r>
              <a:rPr lang="zh-CN" altLang="en-US" b="1" dirty="0">
                <a:solidFill>
                  <a:srgbClr val="002060"/>
                </a:solidFill>
                <a:effectLst>
                  <a:outerShdw blurRad="38100" dist="38100" dir="2700000" algn="tl">
                    <a:srgbClr val="C0C0C0"/>
                  </a:outerShdw>
                </a:effectLst>
              </a:rPr>
              <a:t>创建右子树</a:t>
            </a:r>
          </a:p>
          <a:p>
            <a:pPr eaLnBrk="1" hangingPunct="1">
              <a:defRPr/>
            </a:pPr>
            <a:r>
              <a:rPr lang="zh-CN" altLang="en-US" b="1" dirty="0">
                <a:solidFill>
                  <a:srgbClr val="002060"/>
                </a:solidFill>
                <a:effectLst>
                  <a:outerShdw blurRad="38100" dist="38100" dir="2700000" algn="tl">
                    <a:srgbClr val="C0C0C0"/>
                  </a:outerShdw>
                </a:effectLst>
              </a:rPr>
              <a:t>     </a:t>
            </a:r>
            <a:r>
              <a:rPr lang="en-US" altLang="zh-CN" b="1" dirty="0">
                <a:solidFill>
                  <a:srgbClr val="002060"/>
                </a:solidFill>
                <a:effectLst>
                  <a:outerShdw blurRad="38100" dist="38100" dir="2700000" algn="tl">
                    <a:srgbClr val="C0C0C0"/>
                  </a:outerShdw>
                </a:effectLst>
              </a:rPr>
              <a:t>return p;</a:t>
            </a:r>
          </a:p>
          <a:p>
            <a:pPr eaLnBrk="1" hangingPunct="1">
              <a:defRPr/>
            </a:pPr>
            <a:r>
              <a:rPr lang="en-US" altLang="zh-CN" b="1" dirty="0">
                <a:solidFill>
                  <a:srgbClr val="002060"/>
                </a:solidFill>
                <a:effectLst>
                  <a:outerShdw blurRad="38100" dist="38100" dir="2700000" algn="tl">
                    <a:srgbClr val="C0C0C0"/>
                  </a:outerShdw>
                </a:effectLst>
              </a:rPr>
              <a:t>}</a:t>
            </a:r>
            <a:endParaRPr lang="zh-CN" altLang="en-US"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222547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2">
            <a:extLst>
              <a:ext uri="{FF2B5EF4-FFF2-40B4-BE49-F238E27FC236}">
                <a16:creationId xmlns:a16="http://schemas.microsoft.com/office/drawing/2014/main" id="{699D39A2-3A07-4402-A729-F77EDEC22F33}"/>
              </a:ext>
            </a:extLst>
          </p:cNvPr>
          <p:cNvSpPr txBox="1">
            <a:spLocks noChangeArrowheads="1"/>
          </p:cNvSpPr>
          <p:nvPr/>
        </p:nvSpPr>
        <p:spPr bwMode="auto">
          <a:xfrm>
            <a:off x="373469" y="1010511"/>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拷贝构造函数  </a:t>
            </a:r>
            <a:r>
              <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p121</a:t>
            </a:r>
          </a:p>
        </p:txBody>
      </p:sp>
      <p:sp>
        <p:nvSpPr>
          <p:cNvPr id="6" name="Text Box 3">
            <a:extLst>
              <a:ext uri="{FF2B5EF4-FFF2-40B4-BE49-F238E27FC236}">
                <a16:creationId xmlns:a16="http://schemas.microsoft.com/office/drawing/2014/main" id="{772CD7C3-2908-45EE-B57B-F4F3FFBDDF62}"/>
              </a:ext>
            </a:extLst>
          </p:cNvPr>
          <p:cNvSpPr txBox="1">
            <a:spLocks noChangeArrowheads="1"/>
          </p:cNvSpPr>
          <p:nvPr/>
        </p:nvSpPr>
        <p:spPr bwMode="auto">
          <a:xfrm>
            <a:off x="633222" y="1702661"/>
            <a:ext cx="82423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err="1">
                <a:solidFill>
                  <a:srgbClr val="002060"/>
                </a:solidFill>
                <a:effectLst>
                  <a:outerShdw blurRad="38100" dist="38100" dir="2700000" algn="tl">
                    <a:srgbClr val="000000">
                      <a:alpha val="43137"/>
                    </a:srgbClr>
                  </a:outerShdw>
                </a:effectLst>
              </a:rPr>
              <a:t>BiNode</a:t>
            </a:r>
            <a:r>
              <a:rPr lang="en-US" altLang="zh-CN" sz="2000" b="1" dirty="0">
                <a:solidFill>
                  <a:srgbClr val="002060"/>
                </a:solidFill>
                <a:effectLst>
                  <a:outerShdw blurRad="38100" dist="38100" dir="2700000" algn="tl">
                    <a:srgbClr val="000000">
                      <a:alpha val="43137"/>
                    </a:srgbClr>
                  </a:outerShdw>
                </a:effectLst>
              </a:rPr>
              <a:t>&lt;T&gt; * </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&lt;T&gt;::Copy(</a:t>
            </a:r>
            <a:r>
              <a:rPr lang="en-US" altLang="zh-CN" sz="2000" b="1" dirty="0" err="1">
                <a:solidFill>
                  <a:srgbClr val="002060"/>
                </a:solidFill>
                <a:effectLst>
                  <a:outerShdw blurRad="38100" dist="38100" dir="2700000" algn="tl">
                    <a:srgbClr val="000000">
                      <a:alpha val="43137"/>
                    </a:srgbClr>
                  </a:outerShdw>
                </a:effectLst>
              </a:rPr>
              <a:t>BiNode</a:t>
            </a:r>
            <a:r>
              <a:rPr lang="en-US" altLang="zh-CN" sz="2000" b="1" dirty="0">
                <a:solidFill>
                  <a:srgbClr val="002060"/>
                </a:solidFill>
                <a:effectLst>
                  <a:outerShdw blurRad="38100" dist="38100" dir="2700000" algn="tl">
                    <a:srgbClr val="000000">
                      <a:alpha val="43137"/>
                    </a:srgbClr>
                  </a:outerShdw>
                </a:effectLst>
              </a:rPr>
              <a:t>&lt;T&gt; *p)</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a:p>
            <a:pPr eaLnBrk="1" hangingPunct="1">
              <a:defRPr/>
            </a:pPr>
            <a:r>
              <a:rPr lang="en-US" altLang="zh-CN" sz="2000" b="1" dirty="0">
                <a:solidFill>
                  <a:srgbClr val="002060"/>
                </a:solidFill>
                <a:effectLst>
                  <a:outerShdw blurRad="38100" dist="38100" dir="2700000" algn="tl">
                    <a:srgbClr val="000000">
                      <a:alpha val="43137"/>
                    </a:srgbClr>
                  </a:outerShdw>
                </a:effectLst>
              </a:rPr>
              <a:t>	if(p==NULL)  return NULL;	</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r>
              <a:rPr lang="en-US" altLang="zh-CN" sz="2000" b="1" dirty="0" err="1">
                <a:solidFill>
                  <a:srgbClr val="002060"/>
                </a:solidFill>
                <a:effectLst>
                  <a:outerShdw blurRad="38100" dist="38100" dir="2700000" algn="tl">
                    <a:srgbClr val="000000">
                      <a:alpha val="43137"/>
                    </a:srgbClr>
                  </a:outerShdw>
                </a:effectLst>
              </a:rPr>
              <a:t>BinNode</a:t>
            </a:r>
            <a:r>
              <a:rPr lang="en-US" altLang="zh-CN" sz="2000" b="1" dirty="0">
                <a:solidFill>
                  <a:srgbClr val="002060"/>
                </a:solidFill>
                <a:effectLst>
                  <a:outerShdw blurRad="38100" dist="38100" dir="2700000" algn="tl">
                    <a:srgbClr val="000000">
                      <a:alpha val="43137"/>
                    </a:srgbClr>
                  </a:outerShdw>
                </a:effectLst>
              </a:rPr>
              <a:t>&lt;T&gt; *</a:t>
            </a:r>
            <a:r>
              <a:rPr lang="en-US" altLang="zh-CN" sz="2000" b="1" dirty="0" err="1">
                <a:solidFill>
                  <a:srgbClr val="002060"/>
                </a:solidFill>
                <a:effectLst>
                  <a:outerShdw blurRad="38100" dist="38100" dir="2700000" algn="tl">
                    <a:srgbClr val="000000">
                      <a:alpha val="43137"/>
                    </a:srgbClr>
                  </a:outerShdw>
                </a:effectLst>
              </a:rPr>
              <a:t>newp</a:t>
            </a:r>
            <a:r>
              <a:rPr lang="en-US" altLang="zh-CN" sz="2000" b="1" dirty="0">
                <a:solidFill>
                  <a:srgbClr val="002060"/>
                </a:solidFill>
                <a:effectLst>
                  <a:outerShdw blurRad="38100" dist="38100" dir="2700000" algn="tl">
                    <a:srgbClr val="000000">
                      <a:alpha val="43137"/>
                    </a:srgbClr>
                  </a:outerShdw>
                </a:effectLst>
              </a:rPr>
              <a:t>=new </a:t>
            </a:r>
            <a:r>
              <a:rPr lang="en-US" altLang="zh-CN" sz="2000" b="1" dirty="0" err="1">
                <a:solidFill>
                  <a:srgbClr val="002060"/>
                </a:solidFill>
                <a:effectLst>
                  <a:outerShdw blurRad="38100" dist="38100" dir="2700000" algn="tl">
                    <a:srgbClr val="000000">
                      <a:alpha val="43137"/>
                    </a:srgbClr>
                  </a:outerShdw>
                </a:effectLst>
              </a:rPr>
              <a:t>BinNode</a:t>
            </a:r>
            <a:r>
              <a:rPr lang="en-US" altLang="zh-CN" sz="2000" b="1" dirty="0">
                <a:solidFill>
                  <a:srgbClr val="002060"/>
                </a:solidFill>
                <a:effectLst>
                  <a:outerShdw blurRad="38100" dist="38100" dir="2700000" algn="tl">
                    <a:srgbClr val="000000">
                      <a:alpha val="43137"/>
                    </a:srgbClr>
                  </a:outerShdw>
                </a:effectLst>
              </a:rPr>
              <a:t>&lt;T&gt;;	// </a:t>
            </a:r>
            <a:r>
              <a:rPr lang="zh-CN" altLang="en-US" sz="2000" b="1" dirty="0">
                <a:solidFill>
                  <a:srgbClr val="002060"/>
                </a:solidFill>
                <a:effectLst>
                  <a:outerShdw blurRad="38100" dist="38100" dir="2700000" algn="tl">
                    <a:srgbClr val="000000">
                      <a:alpha val="43137"/>
                    </a:srgbClr>
                  </a:outerShdw>
                </a:effectLst>
              </a:rPr>
              <a:t>新建结点</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err="1">
                <a:solidFill>
                  <a:srgbClr val="002060"/>
                </a:solidFill>
                <a:effectLst>
                  <a:outerShdw blurRad="38100" dist="38100" dir="2700000" algn="tl">
                    <a:srgbClr val="000000">
                      <a:alpha val="43137"/>
                    </a:srgbClr>
                  </a:outerShdw>
                </a:effectLst>
              </a:rPr>
              <a:t>newp</a:t>
            </a:r>
            <a:r>
              <a:rPr lang="en-US" altLang="zh-CN" sz="2000" b="1" dirty="0">
                <a:solidFill>
                  <a:srgbClr val="002060"/>
                </a:solidFill>
                <a:effectLst>
                  <a:outerShdw blurRad="38100" dist="38100" dir="2700000" algn="tl">
                    <a:srgbClr val="000000">
                      <a:alpha val="43137"/>
                    </a:srgbClr>
                  </a:outerShdw>
                </a:effectLst>
              </a:rPr>
              <a:t>-&gt;data=p-&gt;data;</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r>
              <a:rPr lang="en-US" altLang="zh-CN" sz="2000" b="1" dirty="0" err="1">
                <a:solidFill>
                  <a:srgbClr val="002060"/>
                </a:solidFill>
                <a:effectLst>
                  <a:outerShdw blurRad="38100" dist="38100" dir="2700000" algn="tl">
                    <a:srgbClr val="000000">
                      <a:alpha val="43137"/>
                    </a:srgbClr>
                  </a:outerShdw>
                </a:effectLst>
              </a:rPr>
              <a:t>newp</a:t>
            </a:r>
            <a:r>
              <a:rPr lang="en-US" altLang="zh-CN" sz="2000" b="1" dirty="0">
                <a:solidFill>
                  <a:srgbClr val="002060"/>
                </a:solidFill>
                <a:effectLst>
                  <a:outerShdw blurRad="38100" dist="38100" dir="2700000" algn="tl">
                    <a:srgbClr val="000000">
                      <a:alpha val="43137"/>
                    </a:srgbClr>
                  </a:outerShdw>
                </a:effectLst>
              </a:rPr>
              <a:t>-&gt;</a:t>
            </a:r>
            <a:r>
              <a:rPr lang="en-US" altLang="zh-CN" sz="2000" b="1" dirty="0" err="1">
                <a:solidFill>
                  <a:srgbClr val="002060"/>
                </a:solidFill>
                <a:effectLst>
                  <a:outerShdw blurRad="38100" dist="38100" dir="2700000" algn="tl">
                    <a:srgbClr val="000000">
                      <a:alpha val="43137"/>
                    </a:srgbClr>
                  </a:outerShdw>
                </a:effectLst>
              </a:rPr>
              <a:t>lchild</a:t>
            </a:r>
            <a:r>
              <a:rPr lang="en-US" altLang="zh-CN" sz="2000" b="1" dirty="0">
                <a:solidFill>
                  <a:srgbClr val="002060"/>
                </a:solidFill>
                <a:effectLst>
                  <a:outerShdw blurRad="38100" dist="38100" dir="2700000" algn="tl">
                    <a:srgbClr val="000000">
                      <a:alpha val="43137"/>
                    </a:srgbClr>
                  </a:outerShdw>
                </a:effectLst>
              </a:rPr>
              <a:t>= Copy(p-&gt;</a:t>
            </a:r>
            <a:r>
              <a:rPr lang="en-US" altLang="zh-CN" sz="2000" b="1" dirty="0" err="1">
                <a:solidFill>
                  <a:srgbClr val="002060"/>
                </a:solidFill>
                <a:effectLst>
                  <a:outerShdw blurRad="38100" dist="38100" dir="2700000" algn="tl">
                    <a:srgbClr val="000000">
                      <a:alpha val="43137"/>
                    </a:srgbClr>
                  </a:outerShdw>
                </a:effectLst>
              </a:rPr>
              <a:t>lchild</a:t>
            </a:r>
            <a:r>
              <a:rPr lang="en-US" altLang="zh-CN" sz="2000" b="1" dirty="0">
                <a:solidFill>
                  <a:srgbClr val="002060"/>
                </a:solidFill>
                <a:effectLst>
                  <a:outerShdw blurRad="38100" dist="38100" dir="2700000" algn="tl">
                    <a:srgbClr val="000000">
                      <a:alpha val="43137"/>
                    </a:srgbClr>
                  </a:outerShdw>
                </a:effectLst>
              </a:rPr>
              <a:t>);	// </a:t>
            </a:r>
            <a:r>
              <a:rPr lang="zh-CN" altLang="en-US" sz="2000" b="1" dirty="0">
                <a:solidFill>
                  <a:srgbClr val="002060"/>
                </a:solidFill>
                <a:effectLst>
                  <a:outerShdw blurRad="38100" dist="38100" dir="2700000" algn="tl">
                    <a:srgbClr val="000000">
                      <a:alpha val="43137"/>
                    </a:srgbClr>
                  </a:outerShdw>
                </a:effectLst>
              </a:rPr>
              <a:t>复制左子树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err="1">
                <a:solidFill>
                  <a:srgbClr val="002060"/>
                </a:solidFill>
                <a:effectLst>
                  <a:outerShdw blurRad="38100" dist="38100" dir="2700000" algn="tl">
                    <a:srgbClr val="000000">
                      <a:alpha val="43137"/>
                    </a:srgbClr>
                  </a:outerShdw>
                </a:effectLst>
              </a:rPr>
              <a:t>newp</a:t>
            </a:r>
            <a:r>
              <a:rPr lang="en-US" altLang="zh-CN" sz="2000" b="1" dirty="0">
                <a:solidFill>
                  <a:srgbClr val="002060"/>
                </a:solidFill>
                <a:effectLst>
                  <a:outerShdw blurRad="38100" dist="38100" dir="2700000" algn="tl">
                    <a:srgbClr val="000000">
                      <a:alpha val="43137"/>
                    </a:srgbClr>
                  </a:outerShdw>
                </a:effectLst>
              </a:rPr>
              <a:t>-&gt;</a:t>
            </a:r>
            <a:r>
              <a:rPr lang="en-US" altLang="zh-CN" sz="2000" b="1" dirty="0" err="1">
                <a:solidFill>
                  <a:srgbClr val="002060"/>
                </a:solidFill>
                <a:effectLst>
                  <a:outerShdw blurRad="38100" dist="38100" dir="2700000" algn="tl">
                    <a:srgbClr val="000000">
                      <a:alpha val="43137"/>
                    </a:srgbClr>
                  </a:outerShdw>
                </a:effectLst>
              </a:rPr>
              <a:t>rchild</a:t>
            </a:r>
            <a:r>
              <a:rPr lang="en-US" altLang="zh-CN" sz="2000" b="1" dirty="0">
                <a:solidFill>
                  <a:srgbClr val="002060"/>
                </a:solidFill>
                <a:effectLst>
                  <a:outerShdw blurRad="38100" dist="38100" dir="2700000" algn="tl">
                    <a:srgbClr val="000000">
                      <a:alpha val="43137"/>
                    </a:srgbClr>
                  </a:outerShdw>
                </a:effectLst>
              </a:rPr>
              <a:t>= Copy(p-&gt;</a:t>
            </a:r>
            <a:r>
              <a:rPr lang="en-US" altLang="zh-CN" sz="2000" b="1" dirty="0" err="1">
                <a:solidFill>
                  <a:srgbClr val="002060"/>
                </a:solidFill>
                <a:effectLst>
                  <a:outerShdw blurRad="38100" dist="38100" dir="2700000" algn="tl">
                    <a:srgbClr val="000000">
                      <a:alpha val="43137"/>
                    </a:srgbClr>
                  </a:outerShdw>
                </a:effectLst>
              </a:rPr>
              <a:t>rchild</a:t>
            </a:r>
            <a:r>
              <a:rPr lang="en-US" altLang="zh-CN" sz="2000" b="1" dirty="0">
                <a:solidFill>
                  <a:srgbClr val="002060"/>
                </a:solidFill>
                <a:effectLst>
                  <a:outerShdw blurRad="38100" dist="38100" dir="2700000" algn="tl">
                    <a:srgbClr val="000000">
                      <a:alpha val="43137"/>
                    </a:srgbClr>
                  </a:outerShdw>
                </a:effectLst>
              </a:rPr>
              <a:t>);	// </a:t>
            </a:r>
            <a:r>
              <a:rPr lang="zh-CN" altLang="en-US" sz="2000" b="1" dirty="0">
                <a:solidFill>
                  <a:srgbClr val="002060"/>
                </a:solidFill>
                <a:effectLst>
                  <a:outerShdw blurRad="38100" dist="38100" dir="2700000" algn="tl">
                    <a:srgbClr val="000000">
                      <a:alpha val="43137"/>
                    </a:srgbClr>
                  </a:outerShdw>
                </a:effectLst>
              </a:rPr>
              <a:t>复制右子树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a:solidFill>
                  <a:srgbClr val="002060"/>
                </a:solidFill>
                <a:effectLst>
                  <a:outerShdw blurRad="38100" dist="38100" dir="2700000" algn="tl">
                    <a:srgbClr val="000000">
                      <a:alpha val="43137"/>
                    </a:srgbClr>
                  </a:outerShdw>
                </a:effectLst>
              </a:rPr>
              <a:t>return </a:t>
            </a:r>
            <a:r>
              <a:rPr lang="en-US" altLang="zh-CN" sz="2000" b="1" dirty="0" err="1">
                <a:solidFill>
                  <a:srgbClr val="002060"/>
                </a:solidFill>
                <a:effectLst>
                  <a:outerShdw blurRad="38100" dist="38100" dir="2700000" algn="tl">
                    <a:srgbClr val="000000">
                      <a:alpha val="43137"/>
                    </a:srgbClr>
                  </a:outerShdw>
                </a:effectLst>
              </a:rPr>
              <a:t>newp</a:t>
            </a: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a:p>
            <a:pPr eaLnBrk="1" hangingPunct="1">
              <a:defRPr/>
            </a:pPr>
            <a:endParaRPr lang="en-US" altLang="zh-CN" sz="2000" b="1" dirty="0">
              <a:solidFill>
                <a:srgbClr val="002060"/>
              </a:solidFill>
              <a:effectLst>
                <a:outerShdw blurRad="38100" dist="38100" dir="2700000" algn="tl">
                  <a:srgbClr val="000000">
                    <a:alpha val="43137"/>
                  </a:srgbClr>
                </a:outerShdw>
              </a:effectLst>
            </a:endParaRPr>
          </a:p>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 &amp;tree)</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a:p>
            <a:pPr eaLnBrk="1" hangingPunct="1">
              <a:defRPr/>
            </a:pPr>
            <a:r>
              <a:rPr lang="en-US" altLang="zh-CN" sz="2000" b="1" dirty="0">
                <a:solidFill>
                  <a:srgbClr val="002060"/>
                </a:solidFill>
                <a:effectLst>
                  <a:outerShdw blurRad="38100" dist="38100" dir="2700000" algn="tl">
                    <a:srgbClr val="000000">
                      <a:alpha val="43137"/>
                    </a:srgbClr>
                  </a:outerShdw>
                </a:effectLst>
              </a:rPr>
              <a:t>    root=Copy(</a:t>
            </a:r>
            <a:r>
              <a:rPr lang="en-US" altLang="zh-CN" sz="2000" b="1" dirty="0" err="1">
                <a:solidFill>
                  <a:srgbClr val="002060"/>
                </a:solidFill>
                <a:effectLst>
                  <a:outerShdw blurRad="38100" dist="38100" dir="2700000" algn="tl">
                    <a:srgbClr val="000000">
                      <a:alpha val="43137"/>
                    </a:srgbClr>
                  </a:outerShdw>
                </a:effectLst>
              </a:rPr>
              <a:t>tree.root</a:t>
            </a: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7973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2">
            <a:extLst>
              <a:ext uri="{FF2B5EF4-FFF2-40B4-BE49-F238E27FC236}">
                <a16:creationId xmlns:a16="http://schemas.microsoft.com/office/drawing/2014/main" id="{699D39A2-3A07-4402-A729-F77EDEC22F33}"/>
              </a:ext>
            </a:extLst>
          </p:cNvPr>
          <p:cNvSpPr txBox="1">
            <a:spLocks noChangeArrowheads="1"/>
          </p:cNvSpPr>
          <p:nvPr/>
        </p:nvSpPr>
        <p:spPr bwMode="auto">
          <a:xfrm>
            <a:off x="373469" y="1010511"/>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析构函数  </a:t>
            </a:r>
            <a:r>
              <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p122</a:t>
            </a:r>
          </a:p>
        </p:txBody>
      </p:sp>
      <p:sp>
        <p:nvSpPr>
          <p:cNvPr id="5" name="Text Box 3">
            <a:extLst>
              <a:ext uri="{FF2B5EF4-FFF2-40B4-BE49-F238E27FC236}">
                <a16:creationId xmlns:a16="http://schemas.microsoft.com/office/drawing/2014/main" id="{CE5194A4-679D-4931-AFAF-B23147D5EC5C}"/>
              </a:ext>
            </a:extLst>
          </p:cNvPr>
          <p:cNvSpPr txBox="1">
            <a:spLocks noChangeArrowheads="1"/>
          </p:cNvSpPr>
          <p:nvPr/>
        </p:nvSpPr>
        <p:spPr bwMode="auto">
          <a:xfrm>
            <a:off x="592156" y="1702661"/>
            <a:ext cx="824230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a:solidFill>
                  <a:srgbClr val="002060"/>
                </a:solidFill>
                <a:effectLst>
                  <a:outerShdw blurRad="38100" dist="38100" dir="2700000" algn="tl">
                    <a:srgbClr val="000000">
                      <a:alpha val="43137"/>
                    </a:srgbClr>
                  </a:outerShdw>
                </a:effectLst>
              </a:rPr>
              <a:t>void </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&lt;T&gt;::Free(</a:t>
            </a:r>
            <a:r>
              <a:rPr lang="en-US" altLang="zh-CN" sz="2000" b="1" dirty="0" err="1">
                <a:solidFill>
                  <a:srgbClr val="002060"/>
                </a:solidFill>
                <a:effectLst>
                  <a:outerShdw blurRad="38100" dist="38100" dir="2700000" algn="tl">
                    <a:srgbClr val="000000">
                      <a:alpha val="43137"/>
                    </a:srgbClr>
                  </a:outerShdw>
                </a:effectLst>
              </a:rPr>
              <a:t>BiNode</a:t>
            </a:r>
            <a:r>
              <a:rPr lang="en-US" altLang="zh-CN" sz="2000" b="1" dirty="0">
                <a:solidFill>
                  <a:srgbClr val="002060"/>
                </a:solidFill>
                <a:effectLst>
                  <a:outerShdw blurRad="38100" dist="38100" dir="2700000" algn="tl">
                    <a:srgbClr val="000000">
                      <a:alpha val="43137"/>
                    </a:srgbClr>
                  </a:outerShdw>
                </a:effectLst>
              </a:rPr>
              <a:t>&lt;T&gt; * p)</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	if(p==NULL)  return;</a:t>
            </a:r>
          </a:p>
          <a:p>
            <a:pPr eaLnBrk="1" hangingPunct="1">
              <a:defRPr/>
            </a:pPr>
            <a:r>
              <a:rPr lang="en-US" altLang="zh-CN" sz="2000" b="1" dirty="0">
                <a:solidFill>
                  <a:srgbClr val="002060"/>
                </a:solidFill>
                <a:effectLst>
                  <a:outerShdw blurRad="38100" dist="38100" dir="2700000" algn="tl">
                    <a:srgbClr val="000000">
                      <a:alpha val="43137"/>
                    </a:srgbClr>
                  </a:outerShdw>
                </a:effectLst>
              </a:rPr>
              <a:t>	Free( p-&gt;</a:t>
            </a:r>
            <a:r>
              <a:rPr lang="en-US" altLang="zh-CN" sz="2000" b="1" dirty="0" err="1">
                <a:solidFill>
                  <a:srgbClr val="002060"/>
                </a:solidFill>
                <a:effectLst>
                  <a:outerShdw blurRad="38100" dist="38100" dir="2700000" algn="tl">
                    <a:srgbClr val="000000">
                      <a:alpha val="43137"/>
                    </a:srgbClr>
                  </a:outerShdw>
                </a:effectLst>
              </a:rPr>
              <a:t>lchild</a:t>
            </a:r>
            <a:r>
              <a:rPr lang="en-US" altLang="zh-CN" sz="2000" b="1" dirty="0">
                <a:solidFill>
                  <a:srgbClr val="002060"/>
                </a:solidFill>
                <a:effectLst>
                  <a:outerShdw blurRad="38100" dist="38100" dir="2700000" algn="tl">
                    <a:srgbClr val="000000">
                      <a:alpha val="43137"/>
                    </a:srgbClr>
                  </a:outerShdw>
                </a:effectLst>
              </a:rPr>
              <a:t> );	// </a:t>
            </a:r>
            <a:r>
              <a:rPr lang="zh-CN" altLang="en-US" sz="2000" b="1" dirty="0">
                <a:solidFill>
                  <a:srgbClr val="002060"/>
                </a:solidFill>
                <a:effectLst>
                  <a:outerShdw blurRad="38100" dist="38100" dir="2700000" algn="tl">
                    <a:srgbClr val="000000">
                      <a:alpha val="43137"/>
                    </a:srgbClr>
                  </a:outerShdw>
                </a:effectLst>
              </a:rPr>
              <a:t>释放左子树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a:solidFill>
                  <a:srgbClr val="002060"/>
                </a:solidFill>
                <a:effectLst>
                  <a:outerShdw blurRad="38100" dist="38100" dir="2700000" algn="tl">
                    <a:srgbClr val="000000">
                      <a:alpha val="43137"/>
                    </a:srgbClr>
                  </a:outerShdw>
                </a:effectLst>
              </a:rPr>
              <a:t>Free( p-&gt;</a:t>
            </a:r>
            <a:r>
              <a:rPr lang="en-US" altLang="zh-CN" sz="2000" b="1" dirty="0" err="1">
                <a:solidFill>
                  <a:srgbClr val="002060"/>
                </a:solidFill>
                <a:effectLst>
                  <a:outerShdw blurRad="38100" dist="38100" dir="2700000" algn="tl">
                    <a:srgbClr val="000000">
                      <a:alpha val="43137"/>
                    </a:srgbClr>
                  </a:outerShdw>
                </a:effectLst>
              </a:rPr>
              <a:t>rchild</a:t>
            </a:r>
            <a:r>
              <a:rPr lang="en-US" altLang="zh-CN" sz="2000" b="1" dirty="0">
                <a:solidFill>
                  <a:srgbClr val="002060"/>
                </a:solidFill>
                <a:effectLst>
                  <a:outerShdw blurRad="38100" dist="38100" dir="2700000" algn="tl">
                    <a:srgbClr val="000000">
                      <a:alpha val="43137"/>
                    </a:srgbClr>
                  </a:outerShdw>
                </a:effectLst>
              </a:rPr>
              <a:t> );	// </a:t>
            </a:r>
            <a:r>
              <a:rPr lang="zh-CN" altLang="en-US" sz="2000" b="1" dirty="0">
                <a:solidFill>
                  <a:srgbClr val="002060"/>
                </a:solidFill>
                <a:effectLst>
                  <a:outerShdw blurRad="38100" dist="38100" dir="2700000" algn="tl">
                    <a:srgbClr val="000000">
                      <a:alpha val="43137"/>
                    </a:srgbClr>
                  </a:outerShdw>
                </a:effectLst>
              </a:rPr>
              <a:t>释放右子树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a:solidFill>
                  <a:srgbClr val="002060"/>
                </a:solidFill>
                <a:effectLst>
                  <a:outerShdw blurRad="38100" dist="38100" dir="2700000" algn="tl">
                    <a:srgbClr val="000000">
                      <a:alpha val="43137"/>
                    </a:srgbClr>
                  </a:outerShdw>
                </a:effectLst>
              </a:rPr>
              <a:t>delete p;			// </a:t>
            </a:r>
            <a:r>
              <a:rPr lang="zh-CN" altLang="en-US" sz="2000" b="1" dirty="0">
                <a:solidFill>
                  <a:srgbClr val="002060"/>
                </a:solidFill>
                <a:effectLst>
                  <a:outerShdw blurRad="38100" dist="38100" dir="2700000" algn="tl">
                    <a:srgbClr val="000000">
                      <a:alpha val="43137"/>
                    </a:srgbClr>
                  </a:outerShdw>
                </a:effectLst>
              </a:rPr>
              <a:t>释放根结点      </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a:p>
            <a:pPr eaLnBrk="1" hangingPunct="1">
              <a:defRPr/>
            </a:pPr>
            <a:endParaRPr lang="en-US" altLang="zh-CN" sz="2000" b="1" dirty="0">
              <a:solidFill>
                <a:srgbClr val="002060"/>
              </a:solidFill>
              <a:effectLst>
                <a:outerShdw blurRad="38100" dist="38100" dir="2700000" algn="tl">
                  <a:srgbClr val="000000">
                    <a:alpha val="43137"/>
                  </a:srgbClr>
                </a:outerShdw>
              </a:effectLst>
            </a:endParaRPr>
          </a:p>
          <a:p>
            <a:pPr eaLnBrk="1" hangingPunct="1">
              <a:defRPr/>
            </a:pPr>
            <a:endParaRPr lang="en-US" altLang="zh-CN" sz="2000" b="1" dirty="0">
              <a:solidFill>
                <a:srgbClr val="002060"/>
              </a:solidFill>
              <a:effectLst>
                <a:outerShdw blurRad="38100" dist="38100" dir="2700000" algn="tl">
                  <a:srgbClr val="000000">
                    <a:alpha val="43137"/>
                  </a:srgbClr>
                </a:outerShdw>
              </a:effectLst>
            </a:endParaRPr>
          </a:p>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        Free(root); </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199130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7.4  </a:t>
            </a:r>
            <a:r>
              <a:rPr lang="zh-CN" altLang="en-US" sz="2800" kern="1200" dirty="0">
                <a:solidFill>
                  <a:srgbClr val="002060"/>
                </a:solidFill>
                <a:effectLst>
                  <a:outerShdw blurRad="38100" dist="38100" dir="2700000" algn="tl">
                    <a:srgbClr val="C0C0C0"/>
                  </a:outerShdw>
                </a:effectLst>
                <a:cs typeface="+mn-cs"/>
              </a:rPr>
              <a:t>二叉树的遍历</a:t>
            </a:r>
            <a:endParaRPr lang="en-US" altLang="zh-CN" sz="2800" kern="1200" dirty="0">
              <a:solidFill>
                <a:srgbClr val="002060"/>
              </a:solidFill>
              <a:effectLst>
                <a:outerShdw blurRad="38100" dist="38100" dir="2700000" algn="tl">
                  <a:srgbClr val="C0C0C0"/>
                </a:outerShdw>
              </a:effectLst>
              <a:cs typeface="+mn-cs"/>
            </a:endParaRPr>
          </a:p>
        </p:txBody>
      </p:sp>
      <p:sp>
        <p:nvSpPr>
          <p:cNvPr id="8" name="Rectangle 2">
            <a:extLst>
              <a:ext uri="{FF2B5EF4-FFF2-40B4-BE49-F238E27FC236}">
                <a16:creationId xmlns:a16="http://schemas.microsoft.com/office/drawing/2014/main" id="{699D39A2-3A07-4402-A729-F77EDEC22F33}"/>
              </a:ext>
            </a:extLst>
          </p:cNvPr>
          <p:cNvSpPr txBox="1">
            <a:spLocks noChangeArrowheads="1"/>
          </p:cNvSpPr>
          <p:nvPr/>
        </p:nvSpPr>
        <p:spPr bwMode="auto">
          <a:xfrm>
            <a:off x="373469" y="1010511"/>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析构函数  </a:t>
            </a:r>
            <a:r>
              <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p122</a:t>
            </a:r>
          </a:p>
        </p:txBody>
      </p:sp>
      <p:sp>
        <p:nvSpPr>
          <p:cNvPr id="5" name="Text Box 3">
            <a:extLst>
              <a:ext uri="{FF2B5EF4-FFF2-40B4-BE49-F238E27FC236}">
                <a16:creationId xmlns:a16="http://schemas.microsoft.com/office/drawing/2014/main" id="{CE5194A4-679D-4931-AFAF-B23147D5EC5C}"/>
              </a:ext>
            </a:extLst>
          </p:cNvPr>
          <p:cNvSpPr txBox="1">
            <a:spLocks noChangeArrowheads="1"/>
          </p:cNvSpPr>
          <p:nvPr/>
        </p:nvSpPr>
        <p:spPr bwMode="auto">
          <a:xfrm>
            <a:off x="592156" y="1702661"/>
            <a:ext cx="824230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a:solidFill>
                  <a:srgbClr val="002060"/>
                </a:solidFill>
                <a:effectLst>
                  <a:outerShdw blurRad="38100" dist="38100" dir="2700000" algn="tl">
                    <a:srgbClr val="000000">
                      <a:alpha val="43137"/>
                    </a:srgbClr>
                  </a:outerShdw>
                </a:effectLst>
              </a:rPr>
              <a:t>void </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&lt;T&gt;::Free(</a:t>
            </a:r>
            <a:r>
              <a:rPr lang="en-US" altLang="zh-CN" sz="2000" b="1" dirty="0" err="1">
                <a:solidFill>
                  <a:srgbClr val="002060"/>
                </a:solidFill>
                <a:effectLst>
                  <a:outerShdw blurRad="38100" dist="38100" dir="2700000" algn="tl">
                    <a:srgbClr val="000000">
                      <a:alpha val="43137"/>
                    </a:srgbClr>
                  </a:outerShdw>
                </a:effectLst>
              </a:rPr>
              <a:t>BiNode</a:t>
            </a:r>
            <a:r>
              <a:rPr lang="en-US" altLang="zh-CN" sz="2000" b="1" dirty="0">
                <a:solidFill>
                  <a:srgbClr val="002060"/>
                </a:solidFill>
                <a:effectLst>
                  <a:outerShdw blurRad="38100" dist="38100" dir="2700000" algn="tl">
                    <a:srgbClr val="000000">
                      <a:alpha val="43137"/>
                    </a:srgbClr>
                  </a:outerShdw>
                </a:effectLst>
              </a:rPr>
              <a:t>&lt;T&gt; * p)</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	if(p==NULL)  return;</a:t>
            </a:r>
          </a:p>
          <a:p>
            <a:pPr eaLnBrk="1" hangingPunct="1">
              <a:defRPr/>
            </a:pPr>
            <a:r>
              <a:rPr lang="en-US" altLang="zh-CN" sz="2000" b="1" dirty="0">
                <a:solidFill>
                  <a:srgbClr val="002060"/>
                </a:solidFill>
                <a:effectLst>
                  <a:outerShdw blurRad="38100" dist="38100" dir="2700000" algn="tl">
                    <a:srgbClr val="000000">
                      <a:alpha val="43137"/>
                    </a:srgbClr>
                  </a:outerShdw>
                </a:effectLst>
              </a:rPr>
              <a:t>	Free( p-&gt;</a:t>
            </a:r>
            <a:r>
              <a:rPr lang="en-US" altLang="zh-CN" sz="2000" b="1" dirty="0" err="1">
                <a:solidFill>
                  <a:srgbClr val="002060"/>
                </a:solidFill>
                <a:effectLst>
                  <a:outerShdw blurRad="38100" dist="38100" dir="2700000" algn="tl">
                    <a:srgbClr val="000000">
                      <a:alpha val="43137"/>
                    </a:srgbClr>
                  </a:outerShdw>
                </a:effectLst>
              </a:rPr>
              <a:t>lchild</a:t>
            </a:r>
            <a:r>
              <a:rPr lang="en-US" altLang="zh-CN" sz="2000" b="1" dirty="0">
                <a:solidFill>
                  <a:srgbClr val="002060"/>
                </a:solidFill>
                <a:effectLst>
                  <a:outerShdw blurRad="38100" dist="38100" dir="2700000" algn="tl">
                    <a:srgbClr val="000000">
                      <a:alpha val="43137"/>
                    </a:srgbClr>
                  </a:outerShdw>
                </a:effectLst>
              </a:rPr>
              <a:t> );	// </a:t>
            </a:r>
            <a:r>
              <a:rPr lang="zh-CN" altLang="en-US" sz="2000" b="1" dirty="0">
                <a:solidFill>
                  <a:srgbClr val="002060"/>
                </a:solidFill>
                <a:effectLst>
                  <a:outerShdw blurRad="38100" dist="38100" dir="2700000" algn="tl">
                    <a:srgbClr val="000000">
                      <a:alpha val="43137"/>
                    </a:srgbClr>
                  </a:outerShdw>
                </a:effectLst>
              </a:rPr>
              <a:t>释放左子树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a:solidFill>
                  <a:srgbClr val="002060"/>
                </a:solidFill>
                <a:effectLst>
                  <a:outerShdw blurRad="38100" dist="38100" dir="2700000" algn="tl">
                    <a:srgbClr val="000000">
                      <a:alpha val="43137"/>
                    </a:srgbClr>
                  </a:outerShdw>
                </a:effectLst>
              </a:rPr>
              <a:t>Free( p-&gt;</a:t>
            </a:r>
            <a:r>
              <a:rPr lang="en-US" altLang="zh-CN" sz="2000" b="1" dirty="0" err="1">
                <a:solidFill>
                  <a:srgbClr val="002060"/>
                </a:solidFill>
                <a:effectLst>
                  <a:outerShdw blurRad="38100" dist="38100" dir="2700000" algn="tl">
                    <a:srgbClr val="000000">
                      <a:alpha val="43137"/>
                    </a:srgbClr>
                  </a:outerShdw>
                </a:effectLst>
              </a:rPr>
              <a:t>rchild</a:t>
            </a:r>
            <a:r>
              <a:rPr lang="en-US" altLang="zh-CN" sz="2000" b="1" dirty="0">
                <a:solidFill>
                  <a:srgbClr val="002060"/>
                </a:solidFill>
                <a:effectLst>
                  <a:outerShdw blurRad="38100" dist="38100" dir="2700000" algn="tl">
                    <a:srgbClr val="000000">
                      <a:alpha val="43137"/>
                    </a:srgbClr>
                  </a:outerShdw>
                </a:effectLst>
              </a:rPr>
              <a:t> );	// </a:t>
            </a:r>
            <a:r>
              <a:rPr lang="zh-CN" altLang="en-US" sz="2000" b="1" dirty="0">
                <a:solidFill>
                  <a:srgbClr val="002060"/>
                </a:solidFill>
                <a:effectLst>
                  <a:outerShdw blurRad="38100" dist="38100" dir="2700000" algn="tl">
                    <a:srgbClr val="000000">
                      <a:alpha val="43137"/>
                    </a:srgbClr>
                  </a:outerShdw>
                </a:effectLst>
              </a:rPr>
              <a:t>释放右子树</a:t>
            </a:r>
          </a:p>
          <a:p>
            <a:pPr eaLnBrk="1" hangingPunct="1">
              <a:defRPr/>
            </a:pPr>
            <a:r>
              <a:rPr lang="zh-CN" altLang="en-US" sz="2000" b="1" dirty="0">
                <a:solidFill>
                  <a:srgbClr val="002060"/>
                </a:solidFill>
                <a:effectLst>
                  <a:outerShdw blurRad="38100" dist="38100" dir="2700000" algn="tl">
                    <a:srgbClr val="000000">
                      <a:alpha val="43137"/>
                    </a:srgbClr>
                  </a:outerShdw>
                </a:effectLst>
              </a:rPr>
              <a:t>	</a:t>
            </a:r>
            <a:r>
              <a:rPr lang="en-US" altLang="zh-CN" sz="2000" b="1" dirty="0">
                <a:solidFill>
                  <a:srgbClr val="002060"/>
                </a:solidFill>
                <a:effectLst>
                  <a:outerShdw blurRad="38100" dist="38100" dir="2700000" algn="tl">
                    <a:srgbClr val="000000">
                      <a:alpha val="43137"/>
                    </a:srgbClr>
                  </a:outerShdw>
                </a:effectLst>
              </a:rPr>
              <a:t>delete p;			// </a:t>
            </a:r>
            <a:r>
              <a:rPr lang="zh-CN" altLang="en-US" sz="2000" b="1" dirty="0">
                <a:solidFill>
                  <a:srgbClr val="002060"/>
                </a:solidFill>
                <a:effectLst>
                  <a:outerShdw blurRad="38100" dist="38100" dir="2700000" algn="tl">
                    <a:srgbClr val="000000">
                      <a:alpha val="43137"/>
                    </a:srgbClr>
                  </a:outerShdw>
                </a:effectLst>
              </a:rPr>
              <a:t>释放根结点      </a:t>
            </a:r>
          </a:p>
          <a:p>
            <a:pPr eaLnBrk="1" hangingPunct="1">
              <a:defRPr/>
            </a:pPr>
            <a:r>
              <a:rPr lang="en-US" altLang="zh-CN" sz="2000" b="1" dirty="0">
                <a:solidFill>
                  <a:srgbClr val="002060"/>
                </a:solidFill>
                <a:effectLst>
                  <a:outerShdw blurRad="38100" dist="38100" dir="2700000" algn="tl">
                    <a:srgbClr val="000000">
                      <a:alpha val="43137"/>
                    </a:srgbClr>
                  </a:outerShdw>
                </a:effectLst>
              </a:rPr>
              <a:t>}</a:t>
            </a:r>
          </a:p>
          <a:p>
            <a:pPr eaLnBrk="1" hangingPunct="1">
              <a:defRPr/>
            </a:pPr>
            <a:endParaRPr lang="en-US" altLang="zh-CN" sz="2000" b="1" dirty="0">
              <a:solidFill>
                <a:srgbClr val="002060"/>
              </a:solidFill>
              <a:effectLst>
                <a:outerShdw blurRad="38100" dist="38100" dir="2700000" algn="tl">
                  <a:srgbClr val="000000">
                    <a:alpha val="43137"/>
                  </a:srgbClr>
                </a:outerShdw>
              </a:effectLst>
            </a:endParaRPr>
          </a:p>
          <a:p>
            <a:pPr eaLnBrk="1" hangingPunct="1">
              <a:defRPr/>
            </a:pPr>
            <a:endParaRPr lang="en-US" altLang="zh-CN" sz="2000" b="1" dirty="0">
              <a:solidFill>
                <a:srgbClr val="002060"/>
              </a:solidFill>
              <a:effectLst>
                <a:outerShdw blurRad="38100" dist="38100" dir="2700000" algn="tl">
                  <a:srgbClr val="000000">
                    <a:alpha val="43137"/>
                  </a:srgbClr>
                </a:outerShdw>
              </a:effectLst>
            </a:endParaRPr>
          </a:p>
          <a:p>
            <a:pPr eaLnBrk="1" hangingPunct="1">
              <a:defRPr/>
            </a:pPr>
            <a:r>
              <a:rPr lang="en-US" altLang="zh-CN" sz="2000" b="1" dirty="0">
                <a:solidFill>
                  <a:srgbClr val="002060"/>
                </a:solidFill>
                <a:effectLst>
                  <a:outerShdw blurRad="38100" dist="38100" dir="2700000" algn="tl">
                    <a:srgbClr val="000000">
                      <a:alpha val="43137"/>
                    </a:srgbClr>
                  </a:outerShdw>
                </a:effectLst>
              </a:rPr>
              <a:t>template &lt;class T&gt;</a:t>
            </a:r>
          </a:p>
          <a:p>
            <a:pPr eaLnBrk="1" hangingPunct="1">
              <a:defRPr/>
            </a:pP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&lt;T&gt;::~</a:t>
            </a:r>
            <a:r>
              <a:rPr lang="en-US" altLang="zh-CN" sz="2000" b="1" dirty="0" err="1">
                <a:solidFill>
                  <a:srgbClr val="002060"/>
                </a:solidFill>
                <a:effectLst>
                  <a:outerShdw blurRad="38100" dist="38100" dir="2700000" algn="tl">
                    <a:srgbClr val="000000">
                      <a:alpha val="43137"/>
                    </a:srgbClr>
                  </a:outerShdw>
                </a:effectLst>
              </a:rPr>
              <a:t>BiTree</a:t>
            </a:r>
            <a:r>
              <a:rPr lang="en-US" altLang="zh-CN" sz="2000" b="1" dirty="0">
                <a:solidFill>
                  <a:srgbClr val="002060"/>
                </a:solidFill>
                <a:effectLst>
                  <a:outerShdw blurRad="38100" dist="38100" dir="2700000" algn="tl">
                    <a:srgbClr val="000000">
                      <a:alpha val="43137"/>
                    </a:srgbClr>
                  </a:outerShdw>
                </a:effectLst>
              </a:rPr>
              <a:t>()</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a:p>
            <a:pPr eaLnBrk="1" hangingPunct="1">
              <a:defRPr/>
            </a:pPr>
            <a:r>
              <a:rPr lang="en-US" altLang="zh-CN" sz="2000" b="1" dirty="0">
                <a:solidFill>
                  <a:srgbClr val="002060"/>
                </a:solidFill>
                <a:effectLst>
                  <a:outerShdw blurRad="38100" dist="38100" dir="2700000" algn="tl">
                    <a:srgbClr val="000000">
                      <a:alpha val="43137"/>
                    </a:srgbClr>
                  </a:outerShdw>
                </a:effectLst>
              </a:rPr>
              <a:t>        Free(root); </a:t>
            </a:r>
          </a:p>
          <a:p>
            <a:pPr eaLnBrk="1" hangingPunct="1">
              <a:defRPr/>
            </a:pPr>
            <a:r>
              <a:rPr lang="en-US" altLang="zh-CN" sz="2000" b="1" dirty="0">
                <a:solidFill>
                  <a:srgbClr val="00206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423849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7.5  </a:t>
            </a:r>
            <a:r>
              <a:rPr lang="zh-CN" altLang="en-US" sz="2800" kern="1200" dirty="0">
                <a:solidFill>
                  <a:srgbClr val="002060"/>
                </a:solidFill>
                <a:effectLst>
                  <a:outerShdw blurRad="38100" dist="38100" dir="2700000" algn="tl">
                    <a:srgbClr val="C0C0C0"/>
                  </a:outerShdw>
                </a:effectLst>
                <a:cs typeface="+mn-cs"/>
              </a:rPr>
              <a:t>二叉树的其他操作算法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363B144B-3EE0-40D1-A21E-9242F0519EC3}"/>
              </a:ext>
            </a:extLst>
          </p:cNvPr>
          <p:cNvSpPr txBox="1">
            <a:spLocks noChangeArrowheads="1"/>
          </p:cNvSpPr>
          <p:nvPr/>
        </p:nvSpPr>
        <p:spPr>
          <a:xfrm>
            <a:off x="316706" y="118745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遍历二叉树是二叉树各种操作的基础</a:t>
            </a:r>
            <a:endPar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遍历算法中对每个结点的访问操作可以是多种形式及多个操作</a:t>
            </a:r>
            <a:endPar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根据遍历算法的框架，适当修改访问操作的内容，可以派生出很多关于二叉树的应用算法。</a:t>
            </a:r>
            <a:r>
              <a:rPr lang="zh-CN" altLang="en-US" sz="24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 name="Text Box 4">
            <a:extLst>
              <a:ext uri="{FF2B5EF4-FFF2-40B4-BE49-F238E27FC236}">
                <a16:creationId xmlns:a16="http://schemas.microsoft.com/office/drawing/2014/main" id="{B1E4ABE7-569C-43A8-BE08-D9D563EF1E32}"/>
              </a:ext>
            </a:extLst>
          </p:cNvPr>
          <p:cNvSpPr txBox="1">
            <a:spLocks noChangeArrowheads="1"/>
          </p:cNvSpPr>
          <p:nvPr/>
        </p:nvSpPr>
        <p:spPr bwMode="auto">
          <a:xfrm>
            <a:off x="882172" y="3429000"/>
            <a:ext cx="5372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a:solidFill>
                  <a:srgbClr val="002060"/>
                </a:solidFill>
                <a:effectLst>
                  <a:outerShdw blurRad="38100" dist="38100" dir="2700000" algn="tl">
                    <a:srgbClr val="C0C0C0"/>
                  </a:outerShdw>
                </a:effectLst>
              </a:rPr>
              <a:t>void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a:t>
            </a:r>
            <a:r>
              <a:rPr lang="en-US" altLang="zh-CN" sz="2400" b="1" dirty="0" err="1">
                <a:solidFill>
                  <a:srgbClr val="002060"/>
                </a:solidFill>
                <a:effectLst>
                  <a:outerShdw blurRad="38100" dist="38100" dir="2700000" algn="tl">
                    <a:srgbClr val="C0C0C0"/>
                  </a:outerShdw>
                </a:effectLst>
              </a:rPr>
              <a:t>BiNode</a:t>
            </a:r>
            <a:r>
              <a:rPr lang="en-US" altLang="zh-CN" sz="2400" b="1" dirty="0">
                <a:solidFill>
                  <a:srgbClr val="002060"/>
                </a:solidFill>
                <a:effectLst>
                  <a:outerShdw blurRad="38100" dist="38100" dir="2700000" algn="tl">
                    <a:srgbClr val="C0C0C0"/>
                  </a:outerShdw>
                </a:effectLst>
              </a:rPr>
              <a:t>&lt;T&gt; *p)</a:t>
            </a:r>
          </a:p>
          <a:p>
            <a:pPr eaLnBrk="1" hangingPunct="1">
              <a:defRPr/>
            </a:pPr>
            <a:r>
              <a:rPr lang="en-US" altLang="zh-CN" sz="2400" b="1" dirty="0">
                <a:solidFill>
                  <a:srgbClr val="002060"/>
                </a:solidFill>
                <a:effectLst>
                  <a:outerShdw blurRad="38100" dist="38100" dir="2700000" algn="tl">
                    <a:srgbClr val="C0C0C0"/>
                  </a:outerShdw>
                </a:effectLst>
              </a:rPr>
              <a:t>{     if (p==NULL) return;   // ①</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(p-&gt;</a:t>
            </a:r>
            <a:r>
              <a:rPr lang="en-US" altLang="zh-CN" sz="2400" b="1" dirty="0" err="1">
                <a:solidFill>
                  <a:srgbClr val="002060"/>
                </a:solidFill>
                <a:effectLst>
                  <a:outerShdw blurRad="38100" dist="38100" dir="2700000" algn="tl">
                    <a:srgbClr val="C0C0C0"/>
                  </a:outerShdw>
                </a:effectLst>
              </a:rPr>
              <a:t>lchild</a:t>
            </a:r>
            <a:r>
              <a:rPr lang="en-US" altLang="zh-CN" sz="2400" b="1" dirty="0">
                <a:solidFill>
                  <a:srgbClr val="002060"/>
                </a:solidFill>
                <a:effectLst>
                  <a:outerShdw blurRad="38100" dist="38100" dir="2700000" algn="tl">
                    <a:srgbClr val="C0C0C0"/>
                  </a:outerShdw>
                </a:effectLst>
              </a:rPr>
              <a:t>);   // ③ </a:t>
            </a:r>
          </a:p>
          <a:p>
            <a:pPr eaLnBrk="1" hangingPunct="1">
              <a:defRPr/>
            </a:pPr>
            <a:r>
              <a:rPr lang="en-US" altLang="zh-CN" sz="2400" b="1" dirty="0">
                <a:effectLst>
                  <a:outerShdw blurRad="38100" dist="38100" dir="2700000" algn="tl">
                    <a:srgbClr val="C0C0C0"/>
                  </a:outerShdw>
                </a:effectLst>
              </a:rPr>
              <a:t>        </a:t>
            </a:r>
            <a:r>
              <a:rPr lang="en-US" altLang="zh-CN" sz="2400" b="1" dirty="0" err="1">
                <a:solidFill>
                  <a:srgbClr val="FF0000"/>
                </a:solidFill>
                <a:effectLst>
                  <a:outerShdw blurRad="38100" dist="38100" dir="2700000" algn="tl">
                    <a:srgbClr val="C0C0C0"/>
                  </a:outerShdw>
                </a:effectLst>
              </a:rPr>
              <a:t>cout</a:t>
            </a:r>
            <a:r>
              <a:rPr lang="en-US" altLang="zh-CN" sz="2400" b="1" dirty="0">
                <a:solidFill>
                  <a:srgbClr val="FF0000"/>
                </a:solidFill>
                <a:effectLst>
                  <a:outerShdw blurRad="38100" dist="38100" dir="2700000" algn="tl">
                    <a:srgbClr val="C0C0C0"/>
                  </a:outerShdw>
                </a:effectLst>
              </a:rPr>
              <a:t> &lt;&lt; p-&gt;data;      // ②</a:t>
            </a:r>
          </a:p>
          <a:p>
            <a:pPr eaLnBrk="1" hangingPunct="1">
              <a:defRPr/>
            </a:pPr>
            <a:r>
              <a:rPr lang="en-US" altLang="zh-CN" sz="2400" b="1" dirty="0">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InOrder</a:t>
            </a:r>
            <a:r>
              <a:rPr lang="en-US" altLang="zh-CN" sz="2400" b="1" dirty="0">
                <a:solidFill>
                  <a:srgbClr val="002060"/>
                </a:solidFill>
                <a:effectLst>
                  <a:outerShdw blurRad="38100" dist="38100" dir="2700000" algn="tl">
                    <a:srgbClr val="C0C0C0"/>
                  </a:outerShdw>
                </a:effectLst>
              </a:rPr>
              <a:t>(p-&gt;</a:t>
            </a:r>
            <a:r>
              <a:rPr lang="en-US" altLang="zh-CN" sz="2400" b="1" dirty="0" err="1">
                <a:solidFill>
                  <a:srgbClr val="002060"/>
                </a:solidFill>
                <a:effectLst>
                  <a:outerShdw blurRad="38100" dist="38100" dir="2700000" algn="tl">
                    <a:srgbClr val="C0C0C0"/>
                  </a:outerShdw>
                </a:effectLst>
              </a:rPr>
              <a:t>rchild</a:t>
            </a:r>
            <a:r>
              <a:rPr lang="en-US" altLang="zh-CN" sz="2400" b="1" dirty="0">
                <a:solidFill>
                  <a:srgbClr val="002060"/>
                </a:solidFill>
                <a:effectLst>
                  <a:outerShdw blurRad="38100" dist="38100" dir="2700000" algn="tl">
                    <a:srgbClr val="C0C0C0"/>
                  </a:outerShdw>
                </a:effectLst>
              </a:rPr>
              <a:t>);   // ④</a:t>
            </a:r>
          </a:p>
          <a:p>
            <a:pPr eaLnBrk="1" hangingPunct="1">
              <a:defRPr/>
            </a:pPr>
            <a:r>
              <a:rPr lang="en-US" altLang="zh-CN" sz="2400" b="1" dirty="0">
                <a:solidFill>
                  <a:srgbClr val="002060"/>
                </a:solidFill>
                <a:effectLst>
                  <a:outerShdw blurRad="38100" dist="38100" dir="2700000" algn="tl">
                    <a:srgbClr val="C0C0C0"/>
                  </a:outerShdw>
                </a:effectLst>
              </a:rPr>
              <a:t>}</a:t>
            </a:r>
          </a:p>
        </p:txBody>
      </p:sp>
    </p:spTree>
    <p:extLst>
      <p:ext uri="{BB962C8B-B14F-4D97-AF65-F5344CB8AC3E}">
        <p14:creationId xmlns:p14="http://schemas.microsoft.com/office/powerpoint/2010/main" val="302051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rPr>
              <a:t>7.5  </a:t>
            </a:r>
            <a:r>
              <a:rPr lang="zh-CN" altLang="en-US" sz="2800" kern="1200" dirty="0">
                <a:solidFill>
                  <a:srgbClr val="002060"/>
                </a:solidFill>
                <a:effectLst>
                  <a:outerShdw blurRad="38100" dist="38100" dir="2700000" algn="tl">
                    <a:srgbClr val="C0C0C0"/>
                  </a:outerShdw>
                </a:effectLst>
              </a:rPr>
              <a:t>二叉树的其他操作算法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2">
            <a:extLst>
              <a:ext uri="{FF2B5EF4-FFF2-40B4-BE49-F238E27FC236}">
                <a16:creationId xmlns:a16="http://schemas.microsoft.com/office/drawing/2014/main" id="{513B366E-3203-40BB-B96F-2FB0186E261E}"/>
              </a:ext>
            </a:extLst>
          </p:cNvPr>
          <p:cNvSpPr txBox="1">
            <a:spLocks noChangeArrowheads="1"/>
          </p:cNvSpPr>
          <p:nvPr/>
        </p:nvSpPr>
        <p:spPr bwMode="auto">
          <a:xfrm>
            <a:off x="597694" y="1399143"/>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计算二叉树的结点数 </a:t>
            </a:r>
          </a:p>
        </p:txBody>
      </p:sp>
      <p:sp>
        <p:nvSpPr>
          <p:cNvPr id="6" name="Text Box 4">
            <a:extLst>
              <a:ext uri="{FF2B5EF4-FFF2-40B4-BE49-F238E27FC236}">
                <a16:creationId xmlns:a16="http://schemas.microsoft.com/office/drawing/2014/main" id="{A99BC6CE-46ED-4CB6-9F40-3DDADC5B7ACC}"/>
              </a:ext>
            </a:extLst>
          </p:cNvPr>
          <p:cNvSpPr txBox="1">
            <a:spLocks noChangeArrowheads="1"/>
          </p:cNvSpPr>
          <p:nvPr/>
        </p:nvSpPr>
        <p:spPr bwMode="auto">
          <a:xfrm>
            <a:off x="868363" y="1957865"/>
            <a:ext cx="797818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&lt;T&gt;::Count(</a:t>
            </a:r>
            <a:r>
              <a:rPr lang="en-US" altLang="zh-CN" sz="2400" b="1" dirty="0" err="1">
                <a:solidFill>
                  <a:srgbClr val="002060"/>
                </a:solidFill>
                <a:effectLst>
                  <a:outerShdw blurRad="38100" dist="38100" dir="2700000" algn="tl">
                    <a:srgbClr val="C0C0C0"/>
                  </a:outerShdw>
                </a:effectLst>
              </a:rPr>
              <a:t>BiNode</a:t>
            </a:r>
            <a:r>
              <a:rPr lang="en-US" altLang="zh-CN" sz="2400" b="1" dirty="0">
                <a:solidFill>
                  <a:srgbClr val="002060"/>
                </a:solidFill>
                <a:effectLst>
                  <a:outerShdw blurRad="38100" dist="38100" dir="2700000" algn="tl">
                    <a:srgbClr val="C0C0C0"/>
                  </a:outerShdw>
                </a:effectLst>
              </a:rPr>
              <a:t>&lt;T&gt; *p)</a:t>
            </a:r>
          </a:p>
          <a:p>
            <a:pPr eaLnBrk="1" hangingPunct="1">
              <a:defRPr/>
            </a:pPr>
            <a:r>
              <a:rPr lang="en-US" altLang="zh-CN" sz="2400" b="1" dirty="0">
                <a:solidFill>
                  <a:srgbClr val="002060"/>
                </a:solidFill>
                <a:effectLst>
                  <a:outerShdw blurRad="38100" dist="38100" dir="2700000" algn="tl">
                    <a:srgbClr val="C0C0C0"/>
                  </a:outerShdw>
                </a:effectLst>
              </a:rPr>
              <a:t>{    </a:t>
            </a:r>
          </a:p>
          <a:p>
            <a:pPr eaLnBrk="1" hangingPunct="1">
              <a:defRPr/>
            </a:pPr>
            <a:r>
              <a:rPr lang="en-US" altLang="zh-CN" sz="2400" b="1" dirty="0">
                <a:solidFill>
                  <a:srgbClr val="002060"/>
                </a:solidFill>
                <a:effectLst>
                  <a:outerShdw blurRad="38100" dist="38100" dir="2700000" algn="tl">
                    <a:srgbClr val="C0C0C0"/>
                  </a:outerShdw>
                </a:effectLst>
              </a:rPr>
              <a:t>     if (p==NULL)   return 0;</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left= Count(p-&gt;</a:t>
            </a:r>
            <a:r>
              <a:rPr lang="en-US" altLang="zh-CN" sz="2400" b="1" dirty="0" err="1">
                <a:solidFill>
                  <a:srgbClr val="002060"/>
                </a:solidFill>
                <a:effectLst>
                  <a:outerShdw blurRad="38100" dist="38100" dir="2700000" algn="tl">
                    <a:srgbClr val="C0C0C0"/>
                  </a:outerShdw>
                </a:effectLst>
              </a:rPr>
              <a:t>lchild</a:t>
            </a:r>
            <a:r>
              <a:rPr lang="en-US" altLang="zh-CN" sz="2400" b="1" dirty="0">
                <a:solidFill>
                  <a:srgbClr val="002060"/>
                </a:solidFill>
                <a:effectLst>
                  <a:outerShdw blurRad="38100" dist="38100" dir="2700000" algn="tl">
                    <a:srgbClr val="C0C0C0"/>
                  </a:outerShdw>
                </a:effectLst>
              </a:rPr>
              <a:t>);   // </a:t>
            </a:r>
            <a:r>
              <a:rPr lang="zh-CN" altLang="en-US" sz="2400" b="1" dirty="0">
                <a:solidFill>
                  <a:srgbClr val="002060"/>
                </a:solidFill>
                <a:effectLst>
                  <a:outerShdw blurRad="38100" dist="38100" dir="2700000" algn="tl">
                    <a:srgbClr val="C0C0C0"/>
                  </a:outerShdw>
                </a:effectLst>
              </a:rPr>
              <a:t>计算左子树中的结点数</a:t>
            </a:r>
          </a:p>
          <a:p>
            <a:pPr eaLnBrk="1" hangingPunct="1">
              <a:defRPr/>
            </a:pPr>
            <a:r>
              <a:rPr lang="zh-CN" altLang="en-US"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right=Count(p-&gt;</a:t>
            </a:r>
            <a:r>
              <a:rPr lang="en-US" altLang="zh-CN" sz="2400" b="1" dirty="0" err="1">
                <a:solidFill>
                  <a:srgbClr val="002060"/>
                </a:solidFill>
                <a:effectLst>
                  <a:outerShdw blurRad="38100" dist="38100" dir="2700000" algn="tl">
                    <a:srgbClr val="C0C0C0"/>
                  </a:outerShdw>
                </a:effectLst>
              </a:rPr>
              <a:t>rchild</a:t>
            </a:r>
            <a:r>
              <a:rPr lang="en-US" altLang="zh-CN" sz="2400" b="1" dirty="0">
                <a:solidFill>
                  <a:srgbClr val="002060"/>
                </a:solidFill>
                <a:effectLst>
                  <a:outerShdw blurRad="38100" dist="38100" dir="2700000" algn="tl">
                    <a:srgbClr val="C0C0C0"/>
                  </a:outerShdw>
                </a:effectLst>
              </a:rPr>
              <a:t>);  // </a:t>
            </a:r>
            <a:r>
              <a:rPr lang="zh-CN" altLang="en-US" sz="2400" b="1" dirty="0">
                <a:solidFill>
                  <a:srgbClr val="002060"/>
                </a:solidFill>
                <a:effectLst>
                  <a:outerShdw blurRad="38100" dist="38100" dir="2700000" algn="tl">
                    <a:srgbClr val="C0C0C0"/>
                  </a:outerShdw>
                </a:effectLst>
              </a:rPr>
              <a:t>计算右子树中的结点数</a:t>
            </a:r>
          </a:p>
          <a:p>
            <a:pPr eaLnBrk="1" hangingPunct="1">
              <a:defRPr/>
            </a:pPr>
            <a:r>
              <a:rPr lang="zh-CN" altLang="en-US" sz="2400" b="1" dirty="0">
                <a:solidFill>
                  <a:srgbClr val="002060"/>
                </a:solidFill>
                <a:effectLst>
                  <a:outerShdw blurRad="38100" dist="38100" dir="2700000" algn="tl">
                    <a:srgbClr val="C0C0C0"/>
                  </a:outerShdw>
                </a:effectLst>
              </a:rPr>
              <a:t>     </a:t>
            </a:r>
            <a:r>
              <a:rPr lang="en-US" altLang="zh-CN" sz="2400" b="1" dirty="0">
                <a:solidFill>
                  <a:srgbClr val="002060"/>
                </a:solidFill>
                <a:effectLst>
                  <a:outerShdw blurRad="38100" dist="38100" dir="2700000" algn="tl">
                    <a:srgbClr val="C0C0C0"/>
                  </a:outerShdw>
                </a:effectLst>
              </a:rPr>
              <a:t>return 1+left+right;</a:t>
            </a:r>
          </a:p>
          <a:p>
            <a:pPr eaLnBrk="1" hangingPunct="1">
              <a:defRPr/>
            </a:pP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&lt;T&gt;::Count() </a:t>
            </a:r>
          </a:p>
          <a:p>
            <a:pPr eaLnBrk="1" hangingPunct="1">
              <a:defRPr/>
            </a:pPr>
            <a:r>
              <a:rPr lang="en-US" altLang="zh-CN" sz="2400" b="1" dirty="0">
                <a:solidFill>
                  <a:srgbClr val="002060"/>
                </a:solidFill>
                <a:effectLst>
                  <a:outerShdw blurRad="38100" dist="38100" dir="2700000" algn="tl">
                    <a:srgbClr val="C0C0C0"/>
                  </a:outerShdw>
                </a:effectLst>
              </a:rPr>
              <a:t>{ return Count(root); }</a:t>
            </a:r>
          </a:p>
        </p:txBody>
      </p:sp>
    </p:spTree>
    <p:extLst>
      <p:ext uri="{BB962C8B-B14F-4D97-AF65-F5344CB8AC3E}">
        <p14:creationId xmlns:p14="http://schemas.microsoft.com/office/powerpoint/2010/main" val="247310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rPr>
              <a:t>7.5  </a:t>
            </a:r>
            <a:r>
              <a:rPr lang="zh-CN" altLang="en-US" sz="2800" kern="1200" dirty="0">
                <a:solidFill>
                  <a:srgbClr val="002060"/>
                </a:solidFill>
                <a:effectLst>
                  <a:outerShdw blurRad="38100" dist="38100" dir="2700000" algn="tl">
                    <a:srgbClr val="C0C0C0"/>
                  </a:outerShdw>
                </a:effectLst>
              </a:rPr>
              <a:t>二叉树的其他操作算法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2">
            <a:extLst>
              <a:ext uri="{FF2B5EF4-FFF2-40B4-BE49-F238E27FC236}">
                <a16:creationId xmlns:a16="http://schemas.microsoft.com/office/drawing/2014/main" id="{513B366E-3203-40BB-B96F-2FB0186E261E}"/>
              </a:ext>
            </a:extLst>
          </p:cNvPr>
          <p:cNvSpPr txBox="1">
            <a:spLocks noChangeArrowheads="1"/>
          </p:cNvSpPr>
          <p:nvPr/>
        </p:nvSpPr>
        <p:spPr bwMode="auto">
          <a:xfrm>
            <a:off x="625236" y="1288974"/>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计算二叉树的高度 </a:t>
            </a:r>
          </a:p>
        </p:txBody>
      </p:sp>
      <p:sp>
        <p:nvSpPr>
          <p:cNvPr id="7" name="Text Box 3">
            <a:extLst>
              <a:ext uri="{FF2B5EF4-FFF2-40B4-BE49-F238E27FC236}">
                <a16:creationId xmlns:a16="http://schemas.microsoft.com/office/drawing/2014/main" id="{428F7754-102D-4204-89F7-7A42385989FF}"/>
              </a:ext>
            </a:extLst>
          </p:cNvPr>
          <p:cNvSpPr txBox="1">
            <a:spLocks noChangeArrowheads="1"/>
          </p:cNvSpPr>
          <p:nvPr/>
        </p:nvSpPr>
        <p:spPr bwMode="auto">
          <a:xfrm>
            <a:off x="895905" y="1907200"/>
            <a:ext cx="69977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&lt;T&gt;::Height(</a:t>
            </a:r>
            <a:r>
              <a:rPr lang="en-US" altLang="zh-CN" sz="2400" b="1" dirty="0" err="1">
                <a:solidFill>
                  <a:srgbClr val="002060"/>
                </a:solidFill>
                <a:effectLst>
                  <a:outerShdw blurRad="38100" dist="38100" dir="2700000" algn="tl">
                    <a:srgbClr val="C0C0C0"/>
                  </a:outerShdw>
                </a:effectLst>
              </a:rPr>
              <a:t>BiNode</a:t>
            </a:r>
            <a:r>
              <a:rPr lang="en-US" altLang="zh-CN" sz="2400" b="1" dirty="0">
                <a:solidFill>
                  <a:srgbClr val="002060"/>
                </a:solidFill>
                <a:effectLst>
                  <a:outerShdw blurRad="38100" dist="38100" dir="2700000" algn="tl">
                    <a:srgbClr val="C0C0C0"/>
                  </a:outerShdw>
                </a:effectLst>
              </a:rPr>
              <a:t>&lt;T&gt; *p)</a:t>
            </a:r>
          </a:p>
          <a:p>
            <a:pPr eaLnBrk="1" hangingPunct="1">
              <a:defRPr/>
            </a:pPr>
            <a:r>
              <a:rPr lang="en-US" altLang="zh-CN" sz="2400" b="1" dirty="0">
                <a:solidFill>
                  <a:srgbClr val="002060"/>
                </a:solidFill>
                <a:effectLst>
                  <a:outerShdw blurRad="38100" dist="38100" dir="2700000" algn="tl">
                    <a:srgbClr val="C0C0C0"/>
                  </a:outerShdw>
                </a:effectLst>
              </a:rPr>
              <a:t>{   	if (p==NULL)  return 0;</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left =Height(p-&gt;</a:t>
            </a:r>
            <a:r>
              <a:rPr lang="en-US" altLang="zh-CN" sz="2400" b="1" dirty="0" err="1">
                <a:solidFill>
                  <a:srgbClr val="002060"/>
                </a:solidFill>
                <a:effectLst>
                  <a:outerShdw blurRad="38100" dist="38100" dir="2700000" algn="tl">
                    <a:srgbClr val="C0C0C0"/>
                  </a:outerShdw>
                </a:effectLst>
              </a:rPr>
              <a:t>lchild</a:t>
            </a:r>
            <a:r>
              <a:rPr lang="en-US" altLang="zh-CN" sz="2400" b="1" dirty="0">
                <a:solidFill>
                  <a:srgbClr val="002060"/>
                </a:solidFill>
                <a:effectLst>
                  <a:outerShdw blurRad="38100" dist="38100" dir="2700000" algn="tl">
                    <a:srgbClr val="C0C0C0"/>
                  </a:outerShdw>
                </a:effectLst>
              </a:rPr>
              <a:t>); </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right=Height(p-&gt;</a:t>
            </a:r>
            <a:r>
              <a:rPr lang="en-US" altLang="zh-CN" sz="2400" b="1" dirty="0" err="1">
                <a:solidFill>
                  <a:srgbClr val="002060"/>
                </a:solidFill>
                <a:effectLst>
                  <a:outerShdw blurRad="38100" dist="38100" dir="2700000" algn="tl">
                    <a:srgbClr val="C0C0C0"/>
                  </a:outerShdw>
                </a:effectLst>
              </a:rPr>
              <a:t>rchild</a:t>
            </a:r>
            <a:r>
              <a:rPr lang="en-US" altLang="zh-CN" sz="2400" b="1" dirty="0">
                <a:solidFill>
                  <a:srgbClr val="002060"/>
                </a:solidFill>
                <a:effectLst>
                  <a:outerShdw blurRad="38100" dist="38100" dir="2700000" algn="tl">
                    <a:srgbClr val="C0C0C0"/>
                  </a:outerShdw>
                </a:effectLst>
              </a:rPr>
              <a:t>); </a:t>
            </a:r>
          </a:p>
          <a:p>
            <a:pPr eaLnBrk="1" hangingPunct="1">
              <a:defRPr/>
            </a:pPr>
            <a:r>
              <a:rPr lang="en-US" altLang="zh-CN" sz="2400" b="1" dirty="0">
                <a:solidFill>
                  <a:srgbClr val="002060"/>
                </a:solidFill>
                <a:effectLst>
                  <a:outerShdw blurRad="38100" dist="38100" dir="2700000" algn="tl">
                    <a:srgbClr val="C0C0C0"/>
                  </a:outerShdw>
                </a:effectLst>
              </a:rPr>
              <a:t>    	if (left&gt;right) return left+1;</a:t>
            </a:r>
          </a:p>
          <a:p>
            <a:pPr eaLnBrk="1" hangingPunct="1">
              <a:defRPr/>
            </a:pPr>
            <a:r>
              <a:rPr lang="en-US" altLang="zh-CN" sz="2400" b="1" dirty="0">
                <a:solidFill>
                  <a:srgbClr val="002060"/>
                </a:solidFill>
                <a:effectLst>
                  <a:outerShdw blurRad="38100" dist="38100" dir="2700000" algn="tl">
                    <a:srgbClr val="C0C0C0"/>
                  </a:outerShdw>
                </a:effectLst>
              </a:rPr>
              <a:t>    	return right+1;</a:t>
            </a:r>
          </a:p>
          <a:p>
            <a:pPr eaLnBrk="1" hangingPunct="1">
              <a:defRPr/>
            </a:pP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err="1">
                <a:solidFill>
                  <a:srgbClr val="002060"/>
                </a:solidFill>
                <a:effectLst>
                  <a:outerShdw blurRad="38100" dist="38100" dir="2700000" algn="tl">
                    <a:srgbClr val="C0C0C0"/>
                  </a:outerShdw>
                </a:effectLst>
              </a:rPr>
              <a:t>int</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BiTree</a:t>
            </a:r>
            <a:r>
              <a:rPr lang="en-US" altLang="zh-CN" sz="2400" b="1" dirty="0">
                <a:solidFill>
                  <a:srgbClr val="002060"/>
                </a:solidFill>
                <a:effectLst>
                  <a:outerShdw blurRad="38100" dist="38100" dir="2700000" algn="tl">
                    <a:srgbClr val="C0C0C0"/>
                  </a:outerShdw>
                </a:effectLst>
              </a:rPr>
              <a:t>&lt;T&gt;::Height()   </a:t>
            </a:r>
          </a:p>
          <a:p>
            <a:pPr eaLnBrk="1" hangingPunct="1">
              <a:defRPr/>
            </a:pPr>
            <a:r>
              <a:rPr lang="en-US" altLang="zh-CN" sz="2400" b="1" dirty="0">
                <a:solidFill>
                  <a:srgbClr val="002060"/>
                </a:solidFill>
                <a:effectLst>
                  <a:outerShdw blurRad="38100" dist="38100" dir="2700000" algn="tl">
                    <a:srgbClr val="C0C0C0"/>
                  </a:outerShdw>
                </a:effectLst>
              </a:rPr>
              <a:t>{ return Height(root); }</a:t>
            </a:r>
          </a:p>
        </p:txBody>
      </p:sp>
    </p:spTree>
    <p:extLst>
      <p:ext uri="{BB962C8B-B14F-4D97-AF65-F5344CB8AC3E}">
        <p14:creationId xmlns:p14="http://schemas.microsoft.com/office/powerpoint/2010/main" val="10491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rPr>
              <a:t>7.5  </a:t>
            </a:r>
            <a:r>
              <a:rPr lang="zh-CN" altLang="en-US" sz="2800" kern="1200" dirty="0">
                <a:solidFill>
                  <a:srgbClr val="002060"/>
                </a:solidFill>
                <a:effectLst>
                  <a:outerShdw blurRad="38100" dist="38100" dir="2700000" algn="tl">
                    <a:srgbClr val="C0C0C0"/>
                  </a:outerShdw>
                </a:effectLst>
              </a:rPr>
              <a:t>二叉树的其他操作算法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2">
            <a:extLst>
              <a:ext uri="{FF2B5EF4-FFF2-40B4-BE49-F238E27FC236}">
                <a16:creationId xmlns:a16="http://schemas.microsoft.com/office/drawing/2014/main" id="{513B366E-3203-40BB-B96F-2FB0186E261E}"/>
              </a:ext>
            </a:extLst>
          </p:cNvPr>
          <p:cNvSpPr txBox="1">
            <a:spLocks noChangeArrowheads="1"/>
          </p:cNvSpPr>
          <p:nvPr/>
        </p:nvSpPr>
        <p:spPr bwMode="auto">
          <a:xfrm>
            <a:off x="597695" y="1388125"/>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根据关键值查找结点 </a:t>
            </a:r>
          </a:p>
        </p:txBody>
      </p:sp>
      <p:sp>
        <p:nvSpPr>
          <p:cNvPr id="6" name="Text Box 3">
            <a:extLst>
              <a:ext uri="{FF2B5EF4-FFF2-40B4-BE49-F238E27FC236}">
                <a16:creationId xmlns:a16="http://schemas.microsoft.com/office/drawing/2014/main" id="{CF7171E2-FAF5-4BC3-B935-534C62E7C777}"/>
              </a:ext>
            </a:extLst>
          </p:cNvPr>
          <p:cNvSpPr txBox="1">
            <a:spLocks noChangeArrowheads="1"/>
          </p:cNvSpPr>
          <p:nvPr/>
        </p:nvSpPr>
        <p:spPr bwMode="auto">
          <a:xfrm>
            <a:off x="797403" y="1911345"/>
            <a:ext cx="834659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eaLnBrk="1" hangingPunct="1">
              <a:defRPr/>
            </a:pPr>
            <a:r>
              <a:rPr lang="en-US" altLang="zh-CN" sz="2000" b="1" dirty="0">
                <a:solidFill>
                  <a:srgbClr val="002060"/>
                </a:solidFill>
                <a:effectLst>
                  <a:outerShdw blurRad="38100" dist="38100" dir="2700000" algn="tl">
                    <a:srgbClr val="C0C0C0"/>
                  </a:outerShdw>
                </a:effectLst>
              </a:rPr>
              <a:t>template &lt;class T&gt;</a:t>
            </a:r>
          </a:p>
          <a:p>
            <a:pPr eaLnBrk="1" hangingPunct="1">
              <a:defRPr/>
            </a:pP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&lt;T&gt;::Search(</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p,T</a:t>
            </a:r>
            <a:r>
              <a:rPr lang="en-US" altLang="zh-CN" sz="2000" b="1" dirty="0">
                <a:solidFill>
                  <a:srgbClr val="002060"/>
                </a:solidFill>
                <a:effectLst>
                  <a:outerShdw blurRad="38100" dist="38100" dir="2700000" algn="tl">
                    <a:srgbClr val="C0C0C0"/>
                  </a:outerShdw>
                </a:effectLst>
              </a:rPr>
              <a:t> e)</a:t>
            </a:r>
          </a:p>
          <a:p>
            <a:pPr eaLnBrk="1" hangingPunct="1">
              <a:defRPr/>
            </a:pPr>
            <a:r>
              <a:rPr lang="en-US" altLang="zh-CN" sz="2000" b="1" dirty="0">
                <a:solidFill>
                  <a:srgbClr val="002060"/>
                </a:solidFill>
                <a:effectLst>
                  <a:outerShdw blurRad="38100" dist="38100" dir="2700000" algn="tl">
                    <a:srgbClr val="C0C0C0"/>
                  </a:outerShdw>
                </a:effectLst>
              </a:rPr>
              <a:t>{     </a:t>
            </a:r>
          </a:p>
          <a:p>
            <a:pPr eaLnBrk="1" hangingPunct="1">
              <a:defRPr/>
            </a:pPr>
            <a:r>
              <a:rPr lang="en-US" altLang="zh-CN" sz="2000" b="1" dirty="0">
                <a:solidFill>
                  <a:srgbClr val="002060"/>
                </a:solidFill>
                <a:effectLst>
                  <a:outerShdw blurRad="38100" dist="38100" dir="2700000" algn="tl">
                    <a:srgbClr val="C0C0C0"/>
                  </a:outerShdw>
                </a:effectLst>
              </a:rPr>
              <a:t>      if (p==NULL)  return(NULL);</a:t>
            </a:r>
          </a:p>
          <a:p>
            <a:pPr eaLnBrk="1" hangingPunct="1">
              <a:defRPr/>
            </a:pPr>
            <a:r>
              <a:rPr lang="en-US" altLang="zh-CN" sz="2000" b="1" dirty="0">
                <a:solidFill>
                  <a:srgbClr val="002060"/>
                </a:solidFill>
                <a:effectLst>
                  <a:outerShdw blurRad="38100" dist="38100" dir="2700000" algn="tl">
                    <a:srgbClr val="C0C0C0"/>
                  </a:outerShdw>
                </a:effectLst>
              </a:rPr>
              <a:t>      if (p-&gt;data==e)  return(p);  // </a:t>
            </a:r>
            <a:r>
              <a:rPr lang="zh-CN" altLang="en-US" sz="2000" b="1" dirty="0">
                <a:solidFill>
                  <a:srgbClr val="002060"/>
                </a:solidFill>
                <a:effectLst>
                  <a:outerShdw blurRad="38100" dist="38100" dir="2700000" algn="tl">
                    <a:srgbClr val="C0C0C0"/>
                  </a:outerShdw>
                </a:effectLst>
              </a:rPr>
              <a:t>查找成功</a:t>
            </a:r>
          </a:p>
          <a:p>
            <a:pPr eaLnBrk="1" hangingPunct="1">
              <a:defRPr/>
            </a:pPr>
            <a:r>
              <a:rPr lang="zh-CN" altLang="en-US" sz="2000" b="1" dirty="0">
                <a:effectLst>
                  <a:outerShdw blurRad="38100" dist="38100" dir="2700000" algn="tl">
                    <a:srgbClr val="C0C0C0"/>
                  </a:outerShdw>
                </a:effectLst>
              </a:rPr>
              <a:t>      </a:t>
            </a:r>
            <a:r>
              <a:rPr lang="en-US" altLang="zh-CN" sz="2000" b="1" dirty="0" err="1">
                <a:solidFill>
                  <a:srgbClr val="FF0000"/>
                </a:solidFill>
                <a:effectLst>
                  <a:outerShdw blurRad="38100" dist="38100" dir="2700000" algn="tl">
                    <a:srgbClr val="C0C0C0"/>
                  </a:outerShdw>
                </a:effectLst>
              </a:rPr>
              <a:t>BiNode</a:t>
            </a:r>
            <a:r>
              <a:rPr lang="en-US" altLang="zh-CN" sz="2000" b="1" dirty="0">
                <a:solidFill>
                  <a:srgbClr val="FF0000"/>
                </a:solidFill>
                <a:effectLst>
                  <a:outerShdw blurRad="38100" dist="38100" dir="2700000" algn="tl">
                    <a:srgbClr val="C0C0C0"/>
                  </a:outerShdw>
                </a:effectLst>
              </a:rPr>
              <a:t>&lt;T&gt; *q=Search(p-&gt;</a:t>
            </a:r>
            <a:r>
              <a:rPr lang="en-US" altLang="zh-CN" sz="2000" b="1" dirty="0" err="1">
                <a:solidFill>
                  <a:srgbClr val="FF0000"/>
                </a:solidFill>
                <a:effectLst>
                  <a:outerShdw blurRad="38100" dist="38100" dir="2700000" algn="tl">
                    <a:srgbClr val="C0C0C0"/>
                  </a:outerShdw>
                </a:effectLst>
              </a:rPr>
              <a:t>lchild</a:t>
            </a:r>
            <a:r>
              <a:rPr lang="en-US" altLang="zh-CN" sz="2000" b="1" dirty="0">
                <a:solidFill>
                  <a:srgbClr val="FF0000"/>
                </a:solidFill>
                <a:effectLst>
                  <a:outerShdw blurRad="38100" dist="38100" dir="2700000" algn="tl">
                    <a:srgbClr val="C0C0C0"/>
                  </a:outerShdw>
                </a:effectLst>
              </a:rPr>
              <a:t>, e);</a:t>
            </a:r>
          </a:p>
          <a:p>
            <a:pPr eaLnBrk="1" hangingPunct="1">
              <a:defRPr/>
            </a:pPr>
            <a:r>
              <a:rPr lang="en-US" altLang="zh-CN" sz="2000" b="1" dirty="0">
                <a:solidFill>
                  <a:srgbClr val="FF0000"/>
                </a:solidFill>
                <a:effectLst>
                  <a:outerShdw blurRad="38100" dist="38100" dir="2700000" algn="tl">
                    <a:srgbClr val="C0C0C0"/>
                  </a:outerShdw>
                </a:effectLst>
              </a:rPr>
              <a:t>      if (q)  return q;      // </a:t>
            </a:r>
            <a:r>
              <a:rPr lang="zh-CN" altLang="en-US" sz="2000" b="1" dirty="0">
                <a:solidFill>
                  <a:srgbClr val="FF0000"/>
                </a:solidFill>
                <a:effectLst>
                  <a:outerShdw blurRad="38100" dist="38100" dir="2700000" algn="tl">
                    <a:srgbClr val="C0C0C0"/>
                  </a:outerShdw>
                </a:effectLst>
              </a:rPr>
              <a:t>若左子树中查找成功，则不再继续查找</a:t>
            </a:r>
          </a:p>
          <a:p>
            <a:pPr eaLnBrk="1" hangingPunct="1">
              <a:defRPr/>
            </a:pPr>
            <a:r>
              <a:rPr lang="zh-CN" altLang="en-US" sz="2000" b="1" dirty="0">
                <a:solidFill>
                  <a:srgbClr val="FF0000"/>
                </a:solidFill>
                <a:effectLst>
                  <a:outerShdw blurRad="38100" dist="38100" dir="2700000" algn="tl">
                    <a:srgbClr val="C0C0C0"/>
                  </a:outerShdw>
                </a:effectLst>
              </a:rPr>
              <a:t>      </a:t>
            </a:r>
            <a:r>
              <a:rPr lang="en-US" altLang="zh-CN" sz="2000" b="1" dirty="0">
                <a:solidFill>
                  <a:srgbClr val="FF0000"/>
                </a:solidFill>
                <a:effectLst>
                  <a:outerShdw blurRad="38100" dist="38100" dir="2700000" algn="tl">
                    <a:srgbClr val="C0C0C0"/>
                  </a:outerShdw>
                </a:effectLst>
              </a:rPr>
              <a:t>return Search(p-&gt;</a:t>
            </a:r>
            <a:r>
              <a:rPr lang="en-US" altLang="zh-CN" sz="2000" b="1" dirty="0" err="1">
                <a:solidFill>
                  <a:srgbClr val="FF0000"/>
                </a:solidFill>
                <a:effectLst>
                  <a:outerShdw blurRad="38100" dist="38100" dir="2700000" algn="tl">
                    <a:srgbClr val="C0C0C0"/>
                  </a:outerShdw>
                </a:effectLst>
              </a:rPr>
              <a:t>rchild</a:t>
            </a:r>
            <a:r>
              <a:rPr lang="en-US" altLang="zh-CN" sz="2000" b="1" dirty="0">
                <a:solidFill>
                  <a:srgbClr val="FF0000"/>
                </a:solidFill>
                <a:effectLst>
                  <a:outerShdw blurRad="38100" dist="38100" dir="2700000" algn="tl">
                    <a:srgbClr val="C0C0C0"/>
                  </a:outerShdw>
                </a:effectLst>
              </a:rPr>
              <a:t>, e);</a:t>
            </a:r>
          </a:p>
          <a:p>
            <a:pPr eaLnBrk="1" hangingPunct="1">
              <a:defRPr/>
            </a:pPr>
            <a:r>
              <a:rPr lang="en-US" altLang="zh-CN" sz="2000" b="1" dirty="0">
                <a:solidFill>
                  <a:srgbClr val="002060"/>
                </a:solidFill>
                <a:effectLst>
                  <a:outerShdw blurRad="38100" dist="38100" dir="2700000" algn="tl">
                    <a:srgbClr val="C0C0C0"/>
                  </a:outerShdw>
                </a:effectLst>
              </a:rPr>
              <a:t>}</a:t>
            </a:r>
          </a:p>
          <a:p>
            <a:pPr eaLnBrk="1" hangingPunct="1">
              <a:defRPr/>
            </a:pPr>
            <a:r>
              <a:rPr lang="en-US" altLang="zh-CN" sz="2000" b="1" dirty="0">
                <a:solidFill>
                  <a:srgbClr val="002060"/>
                </a:solidFill>
                <a:effectLst>
                  <a:outerShdw blurRad="38100" dist="38100" dir="2700000" algn="tl">
                    <a:srgbClr val="C0C0C0"/>
                  </a:outerShdw>
                </a:effectLst>
              </a:rPr>
              <a:t>template &lt;class T&gt;</a:t>
            </a:r>
          </a:p>
          <a:p>
            <a:pPr eaLnBrk="1" hangingPunct="1">
              <a:defRPr/>
            </a:pP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&lt;T&gt;::Search(T e)</a:t>
            </a:r>
          </a:p>
          <a:p>
            <a:pPr eaLnBrk="1" hangingPunct="1">
              <a:defRPr/>
            </a:pPr>
            <a:r>
              <a:rPr lang="en-US" altLang="zh-CN" sz="2000" b="1" dirty="0">
                <a:solidFill>
                  <a:srgbClr val="002060"/>
                </a:solidFill>
                <a:effectLst>
                  <a:outerShdw blurRad="38100" dist="38100" dir="2700000" algn="tl">
                    <a:srgbClr val="C0C0C0"/>
                  </a:outerShdw>
                </a:effectLst>
              </a:rPr>
              <a:t>{ return Search(root, e); }</a:t>
            </a:r>
          </a:p>
        </p:txBody>
      </p:sp>
    </p:spTree>
    <p:extLst>
      <p:ext uri="{BB962C8B-B14F-4D97-AF65-F5344CB8AC3E}">
        <p14:creationId xmlns:p14="http://schemas.microsoft.com/office/powerpoint/2010/main" val="77565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7.5  </a:t>
            </a:r>
            <a:r>
              <a:rPr lang="zh-CN" altLang="en-US" sz="2800" kern="1200" dirty="0">
                <a:solidFill>
                  <a:srgbClr val="002060"/>
                </a:solidFill>
                <a:effectLst>
                  <a:outerShdw blurRad="38100" dist="38100" dir="2700000" algn="tl">
                    <a:srgbClr val="C0C0C0"/>
                  </a:outerShdw>
                </a:effectLst>
                <a:cs typeface="+mn-cs"/>
              </a:rPr>
              <a:t>二叉树的其他操作算法</a:t>
            </a:r>
            <a:endParaRPr lang="en-US" altLang="zh-CN" sz="2800" kern="1200" dirty="0">
              <a:solidFill>
                <a:srgbClr val="002060"/>
              </a:solidFill>
              <a:effectLst>
                <a:outerShdw blurRad="38100" dist="38100" dir="2700000" algn="tl">
                  <a:srgbClr val="C0C0C0"/>
                </a:outerShdw>
              </a:effectLst>
              <a:cs typeface="+mn-cs"/>
            </a:endParaRPr>
          </a:p>
        </p:txBody>
      </p:sp>
      <p:sp>
        <p:nvSpPr>
          <p:cNvPr id="5" name="Text Box 2">
            <a:extLst>
              <a:ext uri="{FF2B5EF4-FFF2-40B4-BE49-F238E27FC236}">
                <a16:creationId xmlns:a16="http://schemas.microsoft.com/office/drawing/2014/main" id="{513B366E-3203-40BB-B96F-2FB0186E261E}"/>
              </a:ext>
            </a:extLst>
          </p:cNvPr>
          <p:cNvSpPr txBox="1">
            <a:spLocks noChangeArrowheads="1"/>
          </p:cNvSpPr>
          <p:nvPr/>
        </p:nvSpPr>
        <p:spPr bwMode="auto">
          <a:xfrm>
            <a:off x="647270" y="1355075"/>
            <a:ext cx="510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查找结点的父结点</a:t>
            </a:r>
          </a:p>
        </p:txBody>
      </p:sp>
      <p:sp>
        <p:nvSpPr>
          <p:cNvPr id="7" name="Text Box 3">
            <a:extLst>
              <a:ext uri="{FF2B5EF4-FFF2-40B4-BE49-F238E27FC236}">
                <a16:creationId xmlns:a16="http://schemas.microsoft.com/office/drawing/2014/main" id="{E76ACB60-6B11-40AF-9768-71FB488B2E5E}"/>
              </a:ext>
            </a:extLst>
          </p:cNvPr>
          <p:cNvSpPr txBox="1">
            <a:spLocks noChangeArrowheads="1"/>
          </p:cNvSpPr>
          <p:nvPr/>
        </p:nvSpPr>
        <p:spPr bwMode="auto">
          <a:xfrm>
            <a:off x="861583" y="1989827"/>
            <a:ext cx="711041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defRPr/>
            </a:pPr>
            <a:r>
              <a:rPr lang="en-US" altLang="zh-CN" sz="2000" b="1" dirty="0">
                <a:solidFill>
                  <a:srgbClr val="002060"/>
                </a:solidFill>
                <a:effectLst>
                  <a:outerShdw blurRad="38100" dist="38100" dir="2700000" algn="tl">
                    <a:srgbClr val="C0C0C0"/>
                  </a:outerShdw>
                </a:effectLst>
              </a:rPr>
              <a:t>template &lt;class T&gt; </a:t>
            </a:r>
          </a:p>
          <a:p>
            <a:pPr eaLnBrk="1" hangingPunct="1">
              <a:defRPr/>
            </a:pP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a:t>
            </a:r>
            <a:r>
              <a:rPr lang="en-US" altLang="zh-CN" sz="2000" b="1" dirty="0" err="1">
                <a:solidFill>
                  <a:srgbClr val="002060"/>
                </a:solidFill>
                <a:effectLst>
                  <a:outerShdw blurRad="38100" dist="38100" dir="2700000" algn="tl">
                    <a:srgbClr val="C0C0C0"/>
                  </a:outerShdw>
                </a:effectLst>
              </a:rPr>
              <a:t>SearchParent</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*p, </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&lt;T&gt;*child)</a:t>
            </a:r>
          </a:p>
          <a:p>
            <a:pPr eaLnBrk="1" hangingPunct="1">
              <a:defRPr/>
            </a:pPr>
            <a:r>
              <a:rPr lang="en-US" altLang="zh-CN" sz="2000" b="1" dirty="0">
                <a:solidFill>
                  <a:srgbClr val="002060"/>
                </a:solidFill>
                <a:effectLst>
                  <a:outerShdw blurRad="38100" dist="38100" dir="2700000" algn="tl">
                    <a:srgbClr val="C0C0C0"/>
                  </a:outerShdw>
                </a:effectLst>
              </a:rPr>
              <a:t>{    </a:t>
            </a:r>
          </a:p>
          <a:p>
            <a:pPr eaLnBrk="1" hangingPunct="1">
              <a:defRPr/>
            </a:pPr>
            <a:r>
              <a:rPr lang="en-US" altLang="zh-CN" sz="2000" b="1" dirty="0">
                <a:solidFill>
                  <a:srgbClr val="002060"/>
                </a:solidFill>
                <a:effectLst>
                  <a:outerShdw blurRad="38100" dist="38100" dir="2700000" algn="tl">
                    <a:srgbClr val="C0C0C0"/>
                  </a:outerShdw>
                </a:effectLst>
              </a:rPr>
              <a:t>     if (p==NULL || child==NULL) return NULL;</a:t>
            </a:r>
          </a:p>
          <a:p>
            <a:pPr eaLnBrk="1" hangingPunct="1">
              <a:defRPr/>
            </a:pPr>
            <a:r>
              <a:rPr lang="en-US" altLang="zh-CN" sz="2000" b="1" dirty="0">
                <a:solidFill>
                  <a:srgbClr val="002060"/>
                </a:solidFill>
                <a:effectLst>
                  <a:outerShdw blurRad="38100" dist="38100" dir="2700000" algn="tl">
                    <a:srgbClr val="C0C0C0"/>
                  </a:outerShdw>
                </a:effectLst>
              </a:rPr>
              <a:t>     if (p-&gt;</a:t>
            </a:r>
            <a:r>
              <a:rPr lang="en-US" altLang="zh-CN" sz="2000" b="1" dirty="0" err="1">
                <a:solidFill>
                  <a:srgbClr val="002060"/>
                </a:solidFill>
                <a:effectLst>
                  <a:outerShdw blurRad="38100" dist="38100" dir="2700000" algn="tl">
                    <a:srgbClr val="C0C0C0"/>
                  </a:outerShdw>
                </a:effectLst>
              </a:rPr>
              <a:t>lchild</a:t>
            </a:r>
            <a:r>
              <a:rPr lang="en-US" altLang="zh-CN" sz="2000" b="1" dirty="0">
                <a:solidFill>
                  <a:srgbClr val="002060"/>
                </a:solidFill>
                <a:effectLst>
                  <a:outerShdw blurRad="38100" dist="38100" dir="2700000" algn="tl">
                    <a:srgbClr val="C0C0C0"/>
                  </a:outerShdw>
                </a:effectLst>
              </a:rPr>
              <a:t>==child || p-&gt;</a:t>
            </a:r>
            <a:r>
              <a:rPr lang="en-US" altLang="zh-CN" sz="2000" b="1" dirty="0" err="1">
                <a:solidFill>
                  <a:srgbClr val="002060"/>
                </a:solidFill>
                <a:effectLst>
                  <a:outerShdw blurRad="38100" dist="38100" dir="2700000" algn="tl">
                    <a:srgbClr val="C0C0C0"/>
                  </a:outerShdw>
                </a:effectLst>
              </a:rPr>
              <a:t>rchild</a:t>
            </a:r>
            <a:r>
              <a:rPr lang="en-US" altLang="zh-CN" sz="2000" b="1" dirty="0">
                <a:solidFill>
                  <a:srgbClr val="002060"/>
                </a:solidFill>
                <a:effectLst>
                  <a:outerShdw blurRad="38100" dist="38100" dir="2700000" algn="tl">
                    <a:srgbClr val="C0C0C0"/>
                  </a:outerShdw>
                </a:effectLst>
              </a:rPr>
              <a:t>==child)  return p;</a:t>
            </a:r>
          </a:p>
          <a:p>
            <a:pPr eaLnBrk="1" hangingPunct="1">
              <a:defRPr/>
            </a:pPr>
            <a:r>
              <a:rPr lang="en-US" altLang="zh-CN" sz="2000" b="1" dirty="0">
                <a:effectLst>
                  <a:outerShdw blurRad="38100" dist="38100" dir="2700000" algn="tl">
                    <a:srgbClr val="C0C0C0"/>
                  </a:outerShdw>
                </a:effectLst>
              </a:rPr>
              <a:t>     </a:t>
            </a:r>
            <a:r>
              <a:rPr lang="en-US" altLang="zh-CN" sz="2000" b="1" dirty="0" err="1">
                <a:solidFill>
                  <a:srgbClr val="FF0000"/>
                </a:solidFill>
                <a:effectLst>
                  <a:outerShdw blurRad="38100" dist="38100" dir="2700000" algn="tl">
                    <a:srgbClr val="C0C0C0"/>
                  </a:outerShdw>
                </a:effectLst>
              </a:rPr>
              <a:t>BiNode</a:t>
            </a:r>
            <a:r>
              <a:rPr lang="en-US" altLang="zh-CN" sz="2000" b="1" dirty="0">
                <a:solidFill>
                  <a:srgbClr val="FF0000"/>
                </a:solidFill>
                <a:effectLst>
                  <a:outerShdw blurRad="38100" dist="38100" dir="2700000" algn="tl">
                    <a:srgbClr val="C0C0C0"/>
                  </a:outerShdw>
                </a:effectLst>
              </a:rPr>
              <a:t>&lt;T&gt; *q=</a:t>
            </a:r>
            <a:r>
              <a:rPr lang="en-US" altLang="zh-CN" sz="2000" b="1" dirty="0" err="1">
                <a:solidFill>
                  <a:srgbClr val="FF0000"/>
                </a:solidFill>
                <a:effectLst>
                  <a:outerShdw blurRad="38100" dist="38100" dir="2700000" algn="tl">
                    <a:srgbClr val="C0C0C0"/>
                  </a:outerShdw>
                </a:effectLst>
              </a:rPr>
              <a:t>SearchParent</a:t>
            </a:r>
            <a:r>
              <a:rPr lang="en-US" altLang="zh-CN" sz="2000" b="1" dirty="0">
                <a:solidFill>
                  <a:srgbClr val="FF0000"/>
                </a:solidFill>
                <a:effectLst>
                  <a:outerShdw blurRad="38100" dist="38100" dir="2700000" algn="tl">
                    <a:srgbClr val="C0C0C0"/>
                  </a:outerShdw>
                </a:effectLst>
              </a:rPr>
              <a:t>(p-&gt;</a:t>
            </a:r>
            <a:r>
              <a:rPr lang="en-US" altLang="zh-CN" sz="2000" b="1" dirty="0" err="1">
                <a:solidFill>
                  <a:srgbClr val="FF0000"/>
                </a:solidFill>
                <a:effectLst>
                  <a:outerShdw blurRad="38100" dist="38100" dir="2700000" algn="tl">
                    <a:srgbClr val="C0C0C0"/>
                  </a:outerShdw>
                </a:effectLst>
              </a:rPr>
              <a:t>lchild</a:t>
            </a:r>
            <a:r>
              <a:rPr lang="en-US" altLang="zh-CN" sz="2000" b="1" dirty="0">
                <a:solidFill>
                  <a:srgbClr val="FF0000"/>
                </a:solidFill>
                <a:effectLst>
                  <a:outerShdw blurRad="38100" dist="38100" dir="2700000" algn="tl">
                    <a:srgbClr val="C0C0C0"/>
                  </a:outerShdw>
                </a:effectLst>
              </a:rPr>
              <a:t>, child);</a:t>
            </a:r>
          </a:p>
          <a:p>
            <a:pPr eaLnBrk="1" hangingPunct="1">
              <a:defRPr/>
            </a:pPr>
            <a:r>
              <a:rPr lang="en-US" altLang="zh-CN" sz="2000" b="1" dirty="0">
                <a:solidFill>
                  <a:srgbClr val="FF0000"/>
                </a:solidFill>
                <a:effectLst>
                  <a:outerShdw blurRad="38100" dist="38100" dir="2700000" algn="tl">
                    <a:srgbClr val="C0C0C0"/>
                  </a:outerShdw>
                </a:effectLst>
              </a:rPr>
              <a:t>     if (q)  return q;</a:t>
            </a:r>
          </a:p>
          <a:p>
            <a:pPr eaLnBrk="1" hangingPunct="1">
              <a:defRPr/>
            </a:pPr>
            <a:r>
              <a:rPr lang="en-US" altLang="zh-CN" sz="2000" b="1" dirty="0">
                <a:solidFill>
                  <a:srgbClr val="FF0000"/>
                </a:solidFill>
                <a:effectLst>
                  <a:outerShdw blurRad="38100" dist="38100" dir="2700000" algn="tl">
                    <a:srgbClr val="C0C0C0"/>
                  </a:outerShdw>
                </a:effectLst>
              </a:rPr>
              <a:t>     return </a:t>
            </a:r>
            <a:r>
              <a:rPr lang="en-US" altLang="zh-CN" sz="2000" b="1" dirty="0" err="1">
                <a:solidFill>
                  <a:srgbClr val="FF0000"/>
                </a:solidFill>
                <a:effectLst>
                  <a:outerShdw blurRad="38100" dist="38100" dir="2700000" algn="tl">
                    <a:srgbClr val="C0C0C0"/>
                  </a:outerShdw>
                </a:effectLst>
              </a:rPr>
              <a:t>SearchParent</a:t>
            </a:r>
            <a:r>
              <a:rPr lang="en-US" altLang="zh-CN" sz="2000" b="1" dirty="0">
                <a:solidFill>
                  <a:srgbClr val="FF0000"/>
                </a:solidFill>
                <a:effectLst>
                  <a:outerShdw blurRad="38100" dist="38100" dir="2700000" algn="tl">
                    <a:srgbClr val="C0C0C0"/>
                  </a:outerShdw>
                </a:effectLst>
              </a:rPr>
              <a:t>(p-&gt;</a:t>
            </a:r>
            <a:r>
              <a:rPr lang="en-US" altLang="zh-CN" sz="2000" b="1" dirty="0" err="1">
                <a:solidFill>
                  <a:srgbClr val="FF0000"/>
                </a:solidFill>
                <a:effectLst>
                  <a:outerShdw blurRad="38100" dist="38100" dir="2700000" algn="tl">
                    <a:srgbClr val="C0C0C0"/>
                  </a:outerShdw>
                </a:effectLst>
              </a:rPr>
              <a:t>rchild</a:t>
            </a:r>
            <a:r>
              <a:rPr lang="en-US" altLang="zh-CN" sz="2000" b="1" dirty="0">
                <a:solidFill>
                  <a:srgbClr val="FF0000"/>
                </a:solidFill>
                <a:effectLst>
                  <a:outerShdw blurRad="38100" dist="38100" dir="2700000" algn="tl">
                    <a:srgbClr val="C0C0C0"/>
                  </a:outerShdw>
                </a:effectLst>
              </a:rPr>
              <a:t>, child);</a:t>
            </a:r>
          </a:p>
          <a:p>
            <a:pPr eaLnBrk="1" hangingPunct="1">
              <a:defRPr/>
            </a:pPr>
            <a:r>
              <a:rPr lang="en-US" altLang="zh-CN" sz="2000" b="1" dirty="0">
                <a:solidFill>
                  <a:srgbClr val="002060"/>
                </a:solidFill>
                <a:effectLst>
                  <a:outerShdw blurRad="38100" dist="38100" dir="2700000" algn="tl">
                    <a:srgbClr val="C0C0C0"/>
                  </a:outerShdw>
                </a:effectLst>
              </a:rPr>
              <a:t>}</a:t>
            </a:r>
          </a:p>
          <a:p>
            <a:pPr eaLnBrk="1" hangingPunct="1">
              <a:defRPr/>
            </a:pPr>
            <a:r>
              <a:rPr lang="en-US" altLang="zh-CN" sz="2000" b="1" dirty="0">
                <a:solidFill>
                  <a:srgbClr val="002060"/>
                </a:solidFill>
                <a:effectLst>
                  <a:outerShdw blurRad="38100" dist="38100" dir="2700000" algn="tl">
                    <a:srgbClr val="C0C0C0"/>
                  </a:outerShdw>
                </a:effectLst>
              </a:rPr>
              <a:t>template &lt;class T&gt;</a:t>
            </a:r>
          </a:p>
          <a:p>
            <a:pPr eaLnBrk="1" hangingPunct="1">
              <a:defRPr/>
            </a:pP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 *</a:t>
            </a:r>
            <a:r>
              <a:rPr lang="en-US" altLang="zh-CN" sz="2000" b="1" dirty="0" err="1">
                <a:solidFill>
                  <a:srgbClr val="002060"/>
                </a:solidFill>
                <a:effectLst>
                  <a:outerShdw blurRad="38100" dist="38100" dir="2700000" algn="tl">
                    <a:srgbClr val="C0C0C0"/>
                  </a:outerShdw>
                </a:effectLst>
              </a:rPr>
              <a:t>BiTree</a:t>
            </a:r>
            <a:r>
              <a:rPr lang="en-US" altLang="zh-CN" sz="2000" b="1" dirty="0">
                <a:solidFill>
                  <a:srgbClr val="002060"/>
                </a:solidFill>
                <a:effectLst>
                  <a:outerShdw blurRad="38100" dist="38100" dir="2700000" algn="tl">
                    <a:srgbClr val="C0C0C0"/>
                  </a:outerShdw>
                </a:effectLst>
              </a:rPr>
              <a:t>&lt;T&gt;::</a:t>
            </a:r>
            <a:r>
              <a:rPr lang="en-US" altLang="zh-CN" sz="2000" b="1" dirty="0" err="1">
                <a:solidFill>
                  <a:srgbClr val="002060"/>
                </a:solidFill>
                <a:effectLst>
                  <a:outerShdw blurRad="38100" dist="38100" dir="2700000" algn="tl">
                    <a:srgbClr val="C0C0C0"/>
                  </a:outerShdw>
                </a:effectLst>
              </a:rPr>
              <a:t>SearchParent</a:t>
            </a:r>
            <a:r>
              <a:rPr lang="en-US" altLang="zh-CN" sz="2000" b="1" dirty="0">
                <a:solidFill>
                  <a:srgbClr val="002060"/>
                </a:solidFill>
                <a:effectLst>
                  <a:outerShdw blurRad="38100" dist="38100" dir="2700000" algn="tl">
                    <a:srgbClr val="C0C0C0"/>
                  </a:outerShdw>
                </a:effectLst>
              </a:rPr>
              <a:t>(</a:t>
            </a:r>
            <a:r>
              <a:rPr lang="en-US" altLang="zh-CN" sz="2000" b="1" dirty="0" err="1">
                <a:solidFill>
                  <a:srgbClr val="002060"/>
                </a:solidFill>
                <a:effectLst>
                  <a:outerShdw blurRad="38100" dist="38100" dir="2700000" algn="tl">
                    <a:srgbClr val="C0C0C0"/>
                  </a:outerShdw>
                </a:effectLst>
              </a:rPr>
              <a:t>BiNode</a:t>
            </a:r>
            <a:r>
              <a:rPr lang="en-US" altLang="zh-CN" sz="2000" b="1" dirty="0">
                <a:solidFill>
                  <a:srgbClr val="002060"/>
                </a:solidFill>
                <a:effectLst>
                  <a:outerShdw blurRad="38100" dist="38100" dir="2700000" algn="tl">
                    <a:srgbClr val="C0C0C0"/>
                  </a:outerShdw>
                </a:effectLst>
              </a:rPr>
              <a:t>&lt;T&gt;*child) </a:t>
            </a:r>
          </a:p>
          <a:p>
            <a:pPr eaLnBrk="1" hangingPunct="1">
              <a:defRPr/>
            </a:pPr>
            <a:r>
              <a:rPr lang="en-US" altLang="zh-CN" sz="2000" b="1" dirty="0">
                <a:solidFill>
                  <a:srgbClr val="002060"/>
                </a:solidFill>
                <a:effectLst>
                  <a:outerShdw blurRad="38100" dist="38100" dir="2700000" algn="tl">
                    <a:srgbClr val="C0C0C0"/>
                  </a:outerShdw>
                </a:effectLst>
              </a:rPr>
              <a:t>{ return </a:t>
            </a:r>
            <a:r>
              <a:rPr lang="en-US" altLang="zh-CN" sz="2000" b="1" dirty="0" err="1">
                <a:solidFill>
                  <a:srgbClr val="002060"/>
                </a:solidFill>
                <a:effectLst>
                  <a:outerShdw blurRad="38100" dist="38100" dir="2700000" algn="tl">
                    <a:srgbClr val="C0C0C0"/>
                  </a:outerShdw>
                </a:effectLst>
              </a:rPr>
              <a:t>SearchParent</a:t>
            </a:r>
            <a:r>
              <a:rPr lang="en-US" altLang="zh-CN" sz="2000" b="1" dirty="0">
                <a:solidFill>
                  <a:srgbClr val="002060"/>
                </a:solidFill>
                <a:effectLst>
                  <a:outerShdw blurRad="38100" dist="38100" dir="2700000" algn="tl">
                    <a:srgbClr val="C0C0C0"/>
                  </a:outerShdw>
                </a:effectLst>
              </a:rPr>
              <a:t>(root, child); }</a:t>
            </a:r>
          </a:p>
        </p:txBody>
      </p:sp>
    </p:spTree>
    <p:extLst>
      <p:ext uri="{BB962C8B-B14F-4D97-AF65-F5344CB8AC3E}">
        <p14:creationId xmlns:p14="http://schemas.microsoft.com/office/powerpoint/2010/main" val="405491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6" name="Rectangle 3">
            <a:extLst>
              <a:ext uri="{FF2B5EF4-FFF2-40B4-BE49-F238E27FC236}">
                <a16:creationId xmlns:a16="http://schemas.microsoft.com/office/drawing/2014/main" id="{D2F9A926-7B46-4658-9FBC-8F1FC037E07E}"/>
              </a:ext>
            </a:extLst>
          </p:cNvPr>
          <p:cNvSpPr txBox="1">
            <a:spLocks noChangeArrowheads="1"/>
          </p:cNvSpPr>
          <p:nvPr/>
        </p:nvSpPr>
        <p:spPr>
          <a:xfrm>
            <a:off x="457200" y="1231518"/>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在前面讨论的二叉树各种遍历算法，其本质是将树形结构转换为线性序列，便于简化问题。</a:t>
            </a: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在遍历序列中，每个结点都有自己的前驱和后继，求结点的前驱和后继属于基本操作。快速地实现这个基本操作，对二叉树许多算法的性能有重要意义。</a:t>
            </a: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最简单的方法是在遍历过程中寻求答案，缺点是时间复杂度等同遍历算法的时间复杂度</a:t>
            </a:r>
            <a:r>
              <a:rPr lang="en-US" altLang="zh-CN"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O(n)</a:t>
            </a: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，这对于基本操作而言，显然效率太低。</a:t>
            </a:r>
          </a:p>
          <a:p>
            <a:pPr eaLnBrk="1" hangingPunct="1">
              <a:defRPr/>
            </a:pPr>
            <a:r>
              <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为了实现在遍历序列中快速查找结点的前驱、后继，可以利用二叉链表中空的指针域，指向结点在遍历序列中的前驱、后继，这些指向前驱和后继的指针称为线索。</a:t>
            </a:r>
          </a:p>
        </p:txBody>
      </p:sp>
    </p:spTree>
    <p:extLst>
      <p:ext uri="{BB962C8B-B14F-4D97-AF65-F5344CB8AC3E}">
        <p14:creationId xmlns:p14="http://schemas.microsoft.com/office/powerpoint/2010/main" val="330758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06EF905C-7920-44DA-81C2-85BA7A62949B}"/>
              </a:ext>
            </a:extLst>
          </p:cNvPr>
          <p:cNvSpPr txBox="1">
            <a:spLocks noChangeArrowheads="1"/>
          </p:cNvSpPr>
          <p:nvPr/>
        </p:nvSpPr>
        <p:spPr>
          <a:xfrm>
            <a:off x="582231" y="1214993"/>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孩子、双亲：</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树中某结点子树的根结点称为这个结点的</a:t>
            </a:r>
            <a:r>
              <a:rPr lang="zh-CN" altLang="en-US" sz="2800" b="1" kern="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孩子结点</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，这个结点称为它孩子结点的</a:t>
            </a:r>
            <a:r>
              <a:rPr lang="zh-CN" altLang="en-US" sz="2800" b="1" kern="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双亲结点</a:t>
            </a:r>
            <a:r>
              <a:rPr lang="zh-CN" altLang="en-US" sz="2800" b="1" kern="0"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defRPr/>
            </a:pPr>
            <a:r>
              <a:rPr lang="zh-CN" altLang="en-US" sz="2800" b="1" kern="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兄弟：</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具有同一个双亲的孩子结点互称为兄弟。</a:t>
            </a:r>
            <a:r>
              <a:rPr lang="zh-CN" altLang="en-US" sz="280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4" name="图片 1">
            <a:extLst>
              <a:ext uri="{FF2B5EF4-FFF2-40B4-BE49-F238E27FC236}">
                <a16:creationId xmlns:a16="http://schemas.microsoft.com/office/drawing/2014/main" id="{FF245883-9EDE-4279-9B4C-02272849F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6656" y="4016949"/>
            <a:ext cx="60007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2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4" name="Rectangle 3">
            <a:extLst>
              <a:ext uri="{FF2B5EF4-FFF2-40B4-BE49-F238E27FC236}">
                <a16:creationId xmlns:a16="http://schemas.microsoft.com/office/drawing/2014/main" id="{B29C5F4C-B727-4478-AE2A-50147E58D1B5}"/>
              </a:ext>
            </a:extLst>
          </p:cNvPr>
          <p:cNvSpPr txBox="1">
            <a:spLocks noChangeArrowheads="1"/>
          </p:cNvSpPr>
          <p:nvPr/>
        </p:nvSpPr>
        <p:spPr>
          <a:xfrm>
            <a:off x="564585" y="1292111"/>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线索：</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将二叉链表中的空指针域指向前驱结点和后继结点的指针被称为线索；</a:t>
            </a:r>
          </a:p>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线索化：</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使二叉链表中结点的空链域存放其前驱或后继信息的过程称为线索化；</a:t>
            </a:r>
          </a:p>
          <a:p>
            <a:pPr eaLnBrk="1" hangingPunct="1">
              <a:defRPr/>
            </a:pPr>
            <a:r>
              <a:rPr lang="zh-CN" altLang="en-US" sz="2800" b="1" kern="0" dirty="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线索二叉树：</a:t>
            </a:r>
            <a:r>
              <a:rPr lang="zh-CN" altLang="en-US" sz="28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加上线索的二叉树称为线索二叉树。</a:t>
            </a:r>
          </a:p>
        </p:txBody>
      </p:sp>
    </p:spTree>
    <p:extLst>
      <p:ext uri="{BB962C8B-B14F-4D97-AF65-F5344CB8AC3E}">
        <p14:creationId xmlns:p14="http://schemas.microsoft.com/office/powerpoint/2010/main" val="56324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grpSp>
        <p:nvGrpSpPr>
          <p:cNvPr id="3" name="Group 4">
            <a:extLst>
              <a:ext uri="{FF2B5EF4-FFF2-40B4-BE49-F238E27FC236}">
                <a16:creationId xmlns:a16="http://schemas.microsoft.com/office/drawing/2014/main" id="{5B80EA23-2AA3-4413-8BB5-A5F13D467E31}"/>
              </a:ext>
            </a:extLst>
          </p:cNvPr>
          <p:cNvGrpSpPr>
            <a:grpSpLocks/>
          </p:cNvGrpSpPr>
          <p:nvPr/>
        </p:nvGrpSpPr>
        <p:grpSpPr bwMode="auto">
          <a:xfrm>
            <a:off x="2552700" y="2038350"/>
            <a:ext cx="6019800" cy="533400"/>
            <a:chOff x="2109" y="12160"/>
            <a:chExt cx="5040" cy="468"/>
          </a:xfrm>
        </p:grpSpPr>
        <p:sp>
          <p:nvSpPr>
            <p:cNvPr id="4" name="Rectangle 5">
              <a:extLst>
                <a:ext uri="{FF2B5EF4-FFF2-40B4-BE49-F238E27FC236}">
                  <a16:creationId xmlns:a16="http://schemas.microsoft.com/office/drawing/2014/main" id="{E39CE9C7-9BC4-4529-BA7B-77F13E59CFF4}"/>
                </a:ext>
              </a:extLst>
            </p:cNvPr>
            <p:cNvSpPr>
              <a:spLocks noChangeArrowheads="1"/>
            </p:cNvSpPr>
            <p:nvPr/>
          </p:nvSpPr>
          <p:spPr bwMode="auto">
            <a:xfrm>
              <a:off x="2109" y="12160"/>
              <a:ext cx="90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ltype</a:t>
              </a:r>
            </a:p>
          </p:txBody>
        </p:sp>
        <p:sp>
          <p:nvSpPr>
            <p:cNvPr id="5" name="Rectangle 6">
              <a:extLst>
                <a:ext uri="{FF2B5EF4-FFF2-40B4-BE49-F238E27FC236}">
                  <a16:creationId xmlns:a16="http://schemas.microsoft.com/office/drawing/2014/main" id="{A85AB164-2E6A-44F5-8518-92E57278D8B1}"/>
                </a:ext>
              </a:extLst>
            </p:cNvPr>
            <p:cNvSpPr>
              <a:spLocks noChangeArrowheads="1"/>
            </p:cNvSpPr>
            <p:nvPr/>
          </p:nvSpPr>
          <p:spPr bwMode="auto">
            <a:xfrm>
              <a:off x="300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lchild</a:t>
              </a:r>
            </a:p>
          </p:txBody>
        </p:sp>
        <p:sp>
          <p:nvSpPr>
            <p:cNvPr id="6" name="Rectangle 7">
              <a:extLst>
                <a:ext uri="{FF2B5EF4-FFF2-40B4-BE49-F238E27FC236}">
                  <a16:creationId xmlns:a16="http://schemas.microsoft.com/office/drawing/2014/main" id="{BD3998F7-37BE-4AA2-BDB9-5A302877E736}"/>
                </a:ext>
              </a:extLst>
            </p:cNvPr>
            <p:cNvSpPr>
              <a:spLocks noChangeArrowheads="1"/>
            </p:cNvSpPr>
            <p:nvPr/>
          </p:nvSpPr>
          <p:spPr bwMode="auto">
            <a:xfrm>
              <a:off x="408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7" name="Rectangle 8">
              <a:extLst>
                <a:ext uri="{FF2B5EF4-FFF2-40B4-BE49-F238E27FC236}">
                  <a16:creationId xmlns:a16="http://schemas.microsoft.com/office/drawing/2014/main" id="{1C28004E-785A-47FB-8687-232F5D64EE1A}"/>
                </a:ext>
              </a:extLst>
            </p:cNvPr>
            <p:cNvSpPr>
              <a:spLocks noChangeArrowheads="1"/>
            </p:cNvSpPr>
            <p:nvPr/>
          </p:nvSpPr>
          <p:spPr bwMode="auto">
            <a:xfrm>
              <a:off x="516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rchild</a:t>
              </a:r>
            </a:p>
          </p:txBody>
        </p:sp>
        <p:sp>
          <p:nvSpPr>
            <p:cNvPr id="8" name="Rectangle 9">
              <a:extLst>
                <a:ext uri="{FF2B5EF4-FFF2-40B4-BE49-F238E27FC236}">
                  <a16:creationId xmlns:a16="http://schemas.microsoft.com/office/drawing/2014/main" id="{6BF51C14-7EAD-44A1-9C41-1657F01E3D95}"/>
                </a:ext>
              </a:extLst>
            </p:cNvPr>
            <p:cNvSpPr>
              <a:spLocks noChangeArrowheads="1"/>
            </p:cNvSpPr>
            <p:nvPr/>
          </p:nvSpPr>
          <p:spPr bwMode="auto">
            <a:xfrm>
              <a:off x="6249" y="12160"/>
              <a:ext cx="90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rtype</a:t>
              </a:r>
            </a:p>
          </p:txBody>
        </p:sp>
      </p:grpSp>
      <p:grpSp>
        <p:nvGrpSpPr>
          <p:cNvPr id="9" name="Group 10">
            <a:extLst>
              <a:ext uri="{FF2B5EF4-FFF2-40B4-BE49-F238E27FC236}">
                <a16:creationId xmlns:a16="http://schemas.microsoft.com/office/drawing/2014/main" id="{0A8B0516-8B88-4A9E-AA3F-6EA74156F867}"/>
              </a:ext>
            </a:extLst>
          </p:cNvPr>
          <p:cNvGrpSpPr>
            <a:grpSpLocks/>
          </p:cNvGrpSpPr>
          <p:nvPr/>
        </p:nvGrpSpPr>
        <p:grpSpPr bwMode="auto">
          <a:xfrm>
            <a:off x="1103313" y="3241675"/>
            <a:ext cx="7007225" cy="1687513"/>
            <a:chOff x="676" y="2990"/>
            <a:chExt cx="4414" cy="1063"/>
          </a:xfrm>
        </p:grpSpPr>
        <p:sp>
          <p:nvSpPr>
            <p:cNvPr id="10" name="Text Box 11">
              <a:extLst>
                <a:ext uri="{FF2B5EF4-FFF2-40B4-BE49-F238E27FC236}">
                  <a16:creationId xmlns:a16="http://schemas.microsoft.com/office/drawing/2014/main" id="{54A6086F-2971-4221-B78D-CC8D7AA2DC63}"/>
                </a:ext>
              </a:extLst>
            </p:cNvPr>
            <p:cNvSpPr txBox="1">
              <a:spLocks noChangeArrowheads="1"/>
            </p:cNvSpPr>
            <p:nvPr/>
          </p:nvSpPr>
          <p:spPr bwMode="auto">
            <a:xfrm>
              <a:off x="1408" y="2990"/>
              <a:ext cx="3495" cy="48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  </a:t>
              </a:r>
              <a:r>
                <a:rPr lang="en-US" altLang="zh-CN"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lchild</a:t>
              </a: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指向该结点的左孩子</a:t>
              </a:r>
            </a:p>
            <a:p>
              <a:pPr algn="just">
                <a:defRPr/>
              </a:pP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lchild</a:t>
              </a: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指向该结点的前驱结点</a:t>
              </a:r>
            </a:p>
          </p:txBody>
        </p:sp>
        <p:sp>
          <p:nvSpPr>
            <p:cNvPr id="11" name="Text Box 12">
              <a:extLst>
                <a:ext uri="{FF2B5EF4-FFF2-40B4-BE49-F238E27FC236}">
                  <a16:creationId xmlns:a16="http://schemas.microsoft.com/office/drawing/2014/main" id="{4B68BAFE-C78C-439C-AE7D-2D00572BA06B}"/>
                </a:ext>
              </a:extLst>
            </p:cNvPr>
            <p:cNvSpPr txBox="1">
              <a:spLocks noChangeArrowheads="1"/>
            </p:cNvSpPr>
            <p:nvPr/>
          </p:nvSpPr>
          <p:spPr bwMode="auto">
            <a:xfrm>
              <a:off x="1390" y="3593"/>
              <a:ext cx="3700" cy="45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0: </a:t>
              </a:r>
              <a:r>
                <a:rPr lang="en-US" altLang="zh-CN"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rchild</a:t>
              </a: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指向该结点的右孩子</a:t>
              </a:r>
            </a:p>
            <a:p>
              <a:pPr algn="just">
                <a:defRPr/>
              </a:pP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rchild</a:t>
              </a:r>
              <a:r>
                <a:rPr lang="zh-CN" altLang="en-US" sz="28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指向该结点的后继结点</a:t>
              </a:r>
            </a:p>
          </p:txBody>
        </p:sp>
        <p:sp>
          <p:nvSpPr>
            <p:cNvPr id="12" name="Text Box 13">
              <a:extLst>
                <a:ext uri="{FF2B5EF4-FFF2-40B4-BE49-F238E27FC236}">
                  <a16:creationId xmlns:a16="http://schemas.microsoft.com/office/drawing/2014/main" id="{91854573-4485-40E7-9552-CE09588369FB}"/>
                </a:ext>
              </a:extLst>
            </p:cNvPr>
            <p:cNvSpPr txBox="1">
              <a:spLocks noChangeArrowheads="1"/>
            </p:cNvSpPr>
            <p:nvPr/>
          </p:nvSpPr>
          <p:spPr bwMode="auto">
            <a:xfrm>
              <a:off x="694" y="3101"/>
              <a:ext cx="686" cy="29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ltype=</a:t>
              </a:r>
            </a:p>
          </p:txBody>
        </p:sp>
        <p:sp>
          <p:nvSpPr>
            <p:cNvPr id="13" name="AutoShape 14">
              <a:extLst>
                <a:ext uri="{FF2B5EF4-FFF2-40B4-BE49-F238E27FC236}">
                  <a16:creationId xmlns:a16="http://schemas.microsoft.com/office/drawing/2014/main" id="{1294E0DE-CC4F-478E-A0CC-5D2AC1B8CC59}"/>
                </a:ext>
              </a:extLst>
            </p:cNvPr>
            <p:cNvSpPr>
              <a:spLocks/>
            </p:cNvSpPr>
            <p:nvPr/>
          </p:nvSpPr>
          <p:spPr bwMode="auto">
            <a:xfrm>
              <a:off x="1292" y="3111"/>
              <a:ext cx="62" cy="336"/>
            </a:xfrm>
            <a:prstGeom prst="leftBrace">
              <a:avLst>
                <a:gd name="adj1" fmla="val 45161"/>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15">
              <a:extLst>
                <a:ext uri="{FF2B5EF4-FFF2-40B4-BE49-F238E27FC236}">
                  <a16:creationId xmlns:a16="http://schemas.microsoft.com/office/drawing/2014/main" id="{91175381-6240-41CD-93F5-962EAE2B60E0}"/>
                </a:ext>
              </a:extLst>
            </p:cNvPr>
            <p:cNvSpPr>
              <a:spLocks/>
            </p:cNvSpPr>
            <p:nvPr/>
          </p:nvSpPr>
          <p:spPr bwMode="auto">
            <a:xfrm>
              <a:off x="1318" y="3717"/>
              <a:ext cx="62" cy="336"/>
            </a:xfrm>
            <a:prstGeom prst="leftBrace">
              <a:avLst>
                <a:gd name="adj1" fmla="val 45161"/>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 Box 16">
              <a:extLst>
                <a:ext uri="{FF2B5EF4-FFF2-40B4-BE49-F238E27FC236}">
                  <a16:creationId xmlns:a16="http://schemas.microsoft.com/office/drawing/2014/main" id="{A404559B-D689-474E-BEE5-E48D39464831}"/>
                </a:ext>
              </a:extLst>
            </p:cNvPr>
            <p:cNvSpPr txBox="1">
              <a:spLocks noChangeArrowheads="1"/>
            </p:cNvSpPr>
            <p:nvPr/>
          </p:nvSpPr>
          <p:spPr bwMode="auto">
            <a:xfrm>
              <a:off x="676" y="3711"/>
              <a:ext cx="675" cy="29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b="1">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rtype=</a:t>
              </a:r>
            </a:p>
          </p:txBody>
        </p:sp>
      </p:grpSp>
      <p:sp>
        <p:nvSpPr>
          <p:cNvPr id="16" name="Text Box 20">
            <a:extLst>
              <a:ext uri="{FF2B5EF4-FFF2-40B4-BE49-F238E27FC236}">
                <a16:creationId xmlns:a16="http://schemas.microsoft.com/office/drawing/2014/main" id="{5E60FE4C-7E58-495F-BDA4-78BCD84BF7CE}"/>
              </a:ext>
            </a:extLst>
          </p:cNvPr>
          <p:cNvSpPr txBox="1">
            <a:spLocks noChangeArrowheads="1"/>
          </p:cNvSpPr>
          <p:nvPr/>
        </p:nvSpPr>
        <p:spPr bwMode="auto">
          <a:xfrm>
            <a:off x="638175" y="2087563"/>
            <a:ext cx="2084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结点结构</a:t>
            </a:r>
          </a:p>
        </p:txBody>
      </p:sp>
    </p:spTree>
    <p:extLst>
      <p:ext uri="{BB962C8B-B14F-4D97-AF65-F5344CB8AC3E}">
        <p14:creationId xmlns:p14="http://schemas.microsoft.com/office/powerpoint/2010/main" val="41364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grpSp>
        <p:nvGrpSpPr>
          <p:cNvPr id="3" name="Group 4">
            <a:extLst>
              <a:ext uri="{FF2B5EF4-FFF2-40B4-BE49-F238E27FC236}">
                <a16:creationId xmlns:a16="http://schemas.microsoft.com/office/drawing/2014/main" id="{5B80EA23-2AA3-4413-8BB5-A5F13D467E31}"/>
              </a:ext>
            </a:extLst>
          </p:cNvPr>
          <p:cNvGrpSpPr>
            <a:grpSpLocks/>
          </p:cNvGrpSpPr>
          <p:nvPr/>
        </p:nvGrpSpPr>
        <p:grpSpPr bwMode="auto">
          <a:xfrm>
            <a:off x="2552700" y="2038350"/>
            <a:ext cx="6019800" cy="533400"/>
            <a:chOff x="2109" y="12160"/>
            <a:chExt cx="5040" cy="468"/>
          </a:xfrm>
        </p:grpSpPr>
        <p:sp>
          <p:nvSpPr>
            <p:cNvPr id="4" name="Rectangle 5">
              <a:extLst>
                <a:ext uri="{FF2B5EF4-FFF2-40B4-BE49-F238E27FC236}">
                  <a16:creationId xmlns:a16="http://schemas.microsoft.com/office/drawing/2014/main" id="{E39CE9C7-9BC4-4529-BA7B-77F13E59CFF4}"/>
                </a:ext>
              </a:extLst>
            </p:cNvPr>
            <p:cNvSpPr>
              <a:spLocks noChangeArrowheads="1"/>
            </p:cNvSpPr>
            <p:nvPr/>
          </p:nvSpPr>
          <p:spPr bwMode="auto">
            <a:xfrm>
              <a:off x="2109" y="12160"/>
              <a:ext cx="90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ltype</a:t>
              </a:r>
            </a:p>
          </p:txBody>
        </p:sp>
        <p:sp>
          <p:nvSpPr>
            <p:cNvPr id="5" name="Rectangle 6">
              <a:extLst>
                <a:ext uri="{FF2B5EF4-FFF2-40B4-BE49-F238E27FC236}">
                  <a16:creationId xmlns:a16="http://schemas.microsoft.com/office/drawing/2014/main" id="{A85AB164-2E6A-44F5-8518-92E57278D8B1}"/>
                </a:ext>
              </a:extLst>
            </p:cNvPr>
            <p:cNvSpPr>
              <a:spLocks noChangeArrowheads="1"/>
            </p:cNvSpPr>
            <p:nvPr/>
          </p:nvSpPr>
          <p:spPr bwMode="auto">
            <a:xfrm>
              <a:off x="300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lchild</a:t>
              </a:r>
            </a:p>
          </p:txBody>
        </p:sp>
        <p:sp>
          <p:nvSpPr>
            <p:cNvPr id="6" name="Rectangle 7">
              <a:extLst>
                <a:ext uri="{FF2B5EF4-FFF2-40B4-BE49-F238E27FC236}">
                  <a16:creationId xmlns:a16="http://schemas.microsoft.com/office/drawing/2014/main" id="{BD3998F7-37BE-4AA2-BDB9-5A302877E736}"/>
                </a:ext>
              </a:extLst>
            </p:cNvPr>
            <p:cNvSpPr>
              <a:spLocks noChangeArrowheads="1"/>
            </p:cNvSpPr>
            <p:nvPr/>
          </p:nvSpPr>
          <p:spPr bwMode="auto">
            <a:xfrm>
              <a:off x="408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7" name="Rectangle 8">
              <a:extLst>
                <a:ext uri="{FF2B5EF4-FFF2-40B4-BE49-F238E27FC236}">
                  <a16:creationId xmlns:a16="http://schemas.microsoft.com/office/drawing/2014/main" id="{1C28004E-785A-47FB-8687-232F5D64EE1A}"/>
                </a:ext>
              </a:extLst>
            </p:cNvPr>
            <p:cNvSpPr>
              <a:spLocks noChangeArrowheads="1"/>
            </p:cNvSpPr>
            <p:nvPr/>
          </p:nvSpPr>
          <p:spPr bwMode="auto">
            <a:xfrm>
              <a:off x="5169" y="12160"/>
              <a:ext cx="108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rchild</a:t>
              </a:r>
            </a:p>
          </p:txBody>
        </p:sp>
        <p:sp>
          <p:nvSpPr>
            <p:cNvPr id="8" name="Rectangle 9">
              <a:extLst>
                <a:ext uri="{FF2B5EF4-FFF2-40B4-BE49-F238E27FC236}">
                  <a16:creationId xmlns:a16="http://schemas.microsoft.com/office/drawing/2014/main" id="{6BF51C14-7EAD-44A1-9C41-1657F01E3D95}"/>
                </a:ext>
              </a:extLst>
            </p:cNvPr>
            <p:cNvSpPr>
              <a:spLocks noChangeArrowheads="1"/>
            </p:cNvSpPr>
            <p:nvPr/>
          </p:nvSpPr>
          <p:spPr bwMode="auto">
            <a:xfrm>
              <a:off x="6249" y="12160"/>
              <a:ext cx="900" cy="468"/>
            </a:xfrm>
            <a:prstGeom prst="rect">
              <a:avLst/>
            </a:prstGeom>
            <a:solidFill>
              <a:srgbClr val="DDDDDD"/>
            </a:solidFill>
            <a:ln w="38100">
              <a:solidFill>
                <a:srgbClr val="000000"/>
              </a:solidFill>
              <a:miter lim="800000"/>
              <a:headEnd/>
              <a:tailEnd/>
            </a:ln>
          </p:spPr>
          <p:txBody>
            <a:bodyPr tIns="108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800" b="1">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rtype</a:t>
              </a:r>
            </a:p>
          </p:txBody>
        </p:sp>
      </p:grpSp>
      <p:sp>
        <p:nvSpPr>
          <p:cNvPr id="16" name="Text Box 20">
            <a:extLst>
              <a:ext uri="{FF2B5EF4-FFF2-40B4-BE49-F238E27FC236}">
                <a16:creationId xmlns:a16="http://schemas.microsoft.com/office/drawing/2014/main" id="{5E60FE4C-7E58-495F-BDA4-78BCD84BF7CE}"/>
              </a:ext>
            </a:extLst>
          </p:cNvPr>
          <p:cNvSpPr txBox="1">
            <a:spLocks noChangeArrowheads="1"/>
          </p:cNvSpPr>
          <p:nvPr/>
        </p:nvSpPr>
        <p:spPr bwMode="auto">
          <a:xfrm>
            <a:off x="638175" y="2087563"/>
            <a:ext cx="2084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结点结构</a:t>
            </a:r>
          </a:p>
        </p:txBody>
      </p:sp>
      <p:sp>
        <p:nvSpPr>
          <p:cNvPr id="17" name="Text Box 17">
            <a:extLst>
              <a:ext uri="{FF2B5EF4-FFF2-40B4-BE49-F238E27FC236}">
                <a16:creationId xmlns:a16="http://schemas.microsoft.com/office/drawing/2014/main" id="{E1B414A1-0D0D-4B3F-BCF1-20FB159C2AC5}"/>
              </a:ext>
            </a:extLst>
          </p:cNvPr>
          <p:cNvSpPr txBox="1">
            <a:spLocks noChangeArrowheads="1"/>
          </p:cNvSpPr>
          <p:nvPr/>
        </p:nvSpPr>
        <p:spPr bwMode="auto">
          <a:xfrm>
            <a:off x="661988" y="3038475"/>
            <a:ext cx="65913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dirty="0" err="1">
                <a:solidFill>
                  <a:srgbClr val="002060"/>
                </a:solidFill>
                <a:effectLst>
                  <a:outerShdw blurRad="38100" dist="38100" dir="2700000" algn="tl">
                    <a:srgbClr val="C0C0C0"/>
                  </a:outerShdw>
                </a:effectLst>
              </a:rPr>
              <a:t>enum</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BiThrNodePointType</a:t>
            </a:r>
            <a:r>
              <a:rPr lang="en-US" altLang="zh-CN" sz="2400" b="1" dirty="0">
                <a:solidFill>
                  <a:srgbClr val="002060"/>
                </a:solidFill>
                <a:effectLst>
                  <a:outerShdw blurRad="38100" dist="38100" dir="2700000" algn="tl">
                    <a:srgbClr val="C0C0C0"/>
                  </a:outerShdw>
                </a:effectLst>
              </a:rPr>
              <a:t>{LINK,THREAD} ;</a:t>
            </a:r>
          </a:p>
          <a:p>
            <a:pPr eaLnBrk="1" hangingPunct="1">
              <a:defRPr/>
            </a:pPr>
            <a:r>
              <a:rPr lang="en-US" altLang="zh-CN" sz="2400" b="1" dirty="0">
                <a:solidFill>
                  <a:srgbClr val="002060"/>
                </a:solidFill>
                <a:effectLst>
                  <a:outerShdw blurRad="38100" dist="38100" dir="2700000" algn="tl">
                    <a:srgbClr val="C0C0C0"/>
                  </a:outerShdw>
                </a:effectLst>
              </a:rPr>
              <a:t>template &lt;class T&gt;</a:t>
            </a:r>
          </a:p>
          <a:p>
            <a:pPr eaLnBrk="1" hangingPunct="1">
              <a:defRPr/>
            </a:pPr>
            <a:r>
              <a:rPr lang="en-US" altLang="zh-CN" sz="2400" b="1" dirty="0" err="1">
                <a:solidFill>
                  <a:srgbClr val="002060"/>
                </a:solidFill>
                <a:effectLst>
                  <a:outerShdw blurRad="38100" dist="38100" dir="2700000" algn="tl">
                    <a:srgbClr val="C0C0C0"/>
                  </a:outerShdw>
                </a:effectLst>
              </a:rPr>
              <a:t>struct</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BiThrNode</a:t>
            </a:r>
            <a:r>
              <a:rPr lang="en-US" altLang="zh-CN" sz="2400" b="1" dirty="0">
                <a:solidFill>
                  <a:srgbClr val="002060"/>
                </a:solidFill>
                <a:effectLst>
                  <a:outerShdw blurRad="38100" dist="38100" dir="2700000" algn="tl">
                    <a:srgbClr val="C0C0C0"/>
                  </a:outerShdw>
                </a:effectLst>
              </a:rPr>
              <a:t>  </a:t>
            </a:r>
          </a:p>
          <a:p>
            <a:pPr eaLnBrk="1" hangingPunct="1">
              <a:defRPr/>
            </a:pP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BiThrNodePointType</a:t>
            </a: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ltype,rtype</a:t>
            </a: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     T data;</a:t>
            </a:r>
          </a:p>
          <a:p>
            <a:pPr eaLnBrk="1" hangingPunct="1">
              <a:defRPr/>
            </a:pPr>
            <a:r>
              <a:rPr lang="en-US" altLang="zh-CN" sz="2400" b="1" dirty="0">
                <a:solidFill>
                  <a:srgbClr val="002060"/>
                </a:solidFill>
                <a:effectLst>
                  <a:outerShdw blurRad="38100" dist="38100" dir="2700000" algn="tl">
                    <a:srgbClr val="C0C0C0"/>
                  </a:outerShdw>
                </a:effectLst>
              </a:rPr>
              <a:t>     </a:t>
            </a:r>
            <a:r>
              <a:rPr lang="en-US" altLang="zh-CN" sz="2400" b="1" dirty="0" err="1">
                <a:solidFill>
                  <a:srgbClr val="002060"/>
                </a:solidFill>
                <a:effectLst>
                  <a:outerShdw blurRad="38100" dist="38100" dir="2700000" algn="tl">
                    <a:srgbClr val="C0C0C0"/>
                  </a:outerShdw>
                </a:effectLst>
              </a:rPr>
              <a:t>BiThrNode</a:t>
            </a:r>
            <a:r>
              <a:rPr lang="en-US" altLang="zh-CN" sz="2400" b="1" dirty="0">
                <a:solidFill>
                  <a:srgbClr val="002060"/>
                </a:solidFill>
                <a:effectLst>
                  <a:outerShdw blurRad="38100" dist="38100" dir="2700000" algn="tl">
                    <a:srgbClr val="C0C0C0"/>
                  </a:outerShdw>
                </a:effectLst>
              </a:rPr>
              <a:t>&lt;T&gt; *</a:t>
            </a:r>
            <a:r>
              <a:rPr lang="en-US" altLang="zh-CN" sz="2400" b="1" dirty="0" err="1">
                <a:solidFill>
                  <a:srgbClr val="002060"/>
                </a:solidFill>
                <a:effectLst>
                  <a:outerShdw blurRad="38100" dist="38100" dir="2700000" algn="tl">
                    <a:srgbClr val="C0C0C0"/>
                  </a:outerShdw>
                </a:effectLst>
              </a:rPr>
              <a:t>lchild</a:t>
            </a:r>
            <a:r>
              <a:rPr lang="en-US" altLang="zh-CN" sz="2400" b="1" dirty="0">
                <a:solidFill>
                  <a:srgbClr val="002060"/>
                </a:solidFill>
                <a:effectLst>
                  <a:outerShdw blurRad="38100" dist="38100" dir="2700000" algn="tl">
                    <a:srgbClr val="C0C0C0"/>
                  </a:outerShdw>
                </a:effectLst>
              </a:rPr>
              <a:t>,*</a:t>
            </a:r>
            <a:r>
              <a:rPr lang="en-US" altLang="zh-CN" sz="2400" b="1" dirty="0" err="1">
                <a:solidFill>
                  <a:srgbClr val="002060"/>
                </a:solidFill>
                <a:effectLst>
                  <a:outerShdw blurRad="38100" dist="38100" dir="2700000" algn="tl">
                    <a:srgbClr val="C0C0C0"/>
                  </a:outerShdw>
                </a:effectLst>
              </a:rPr>
              <a:t>rchild</a:t>
            </a:r>
            <a:r>
              <a:rPr lang="en-US" altLang="zh-CN" sz="2400" b="1" dirty="0">
                <a:solidFill>
                  <a:srgbClr val="002060"/>
                </a:solidFill>
                <a:effectLst>
                  <a:outerShdw blurRad="38100" dist="38100" dir="2700000" algn="tl">
                    <a:srgbClr val="C0C0C0"/>
                  </a:outerShdw>
                </a:effectLst>
              </a:rPr>
              <a:t>;</a:t>
            </a:r>
          </a:p>
          <a:p>
            <a:pPr eaLnBrk="1" hangingPunct="1">
              <a:defRPr/>
            </a:pPr>
            <a:r>
              <a:rPr lang="en-US" altLang="zh-CN" sz="2400" b="1" dirty="0">
                <a:solidFill>
                  <a:srgbClr val="002060"/>
                </a:solidFill>
                <a:effectLst>
                  <a:outerShdw blurRad="38100" dist="38100" dir="2700000" algn="tl">
                    <a:srgbClr val="C0C0C0"/>
                  </a:outerShdw>
                </a:effectLst>
              </a:rPr>
              <a:t>};</a:t>
            </a:r>
            <a:endParaRPr lang="zh-CN" altLang="en-US" sz="24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84109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71E99B6A-867A-4101-81A4-71CB3C1573D8}"/>
              </a:ext>
            </a:extLst>
          </p:cNvPr>
          <p:cNvSpPr txBox="1">
            <a:spLocks noChangeArrowheads="1"/>
          </p:cNvSpPr>
          <p:nvPr/>
        </p:nvSpPr>
        <p:spPr>
          <a:xfrm>
            <a:off x="553568" y="1308636"/>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二叉树的遍历方式有4种，故有4种意义下的前驱和后继，相应的有4种线索二叉树：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⑴ 先序线索二叉树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⑵ 中序线索二叉树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⑶ 后序线索二叉树</a:t>
            </a:r>
          </a:p>
          <a:p>
            <a:pPr lvl="1" eaLnBrk="1" hangingPunct="1">
              <a:defRPr/>
            </a:pPr>
            <a:r>
              <a:rPr lang="zh-CN" altLang="en-US" sz="24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⑷ 层序线索二叉树</a:t>
            </a:r>
            <a:endParaRPr lang="zh-CN" altLang="en-US" sz="2400" b="1" kern="0" dirty="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5347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AE6213BE-393E-414F-9561-E79A9CB8C5A5}"/>
              </a:ext>
            </a:extLst>
          </p:cNvPr>
          <p:cNvSpPr txBox="1">
            <a:spLocks noChangeArrowheads="1"/>
          </p:cNvSpPr>
          <p:nvPr/>
        </p:nvSpPr>
        <p:spPr bwMode="auto">
          <a:xfrm>
            <a:off x="567044" y="1198468"/>
            <a:ext cx="445664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线索二叉树的画法</a:t>
            </a:r>
            <a:endPar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Text Box 5">
            <a:extLst>
              <a:ext uri="{FF2B5EF4-FFF2-40B4-BE49-F238E27FC236}">
                <a16:creationId xmlns:a16="http://schemas.microsoft.com/office/drawing/2014/main" id="{2EDE287A-BBB2-4F47-AA92-55C4F5C78EEA}"/>
              </a:ext>
            </a:extLst>
          </p:cNvPr>
          <p:cNvSpPr txBox="1">
            <a:spLocks noChangeArrowheads="1"/>
          </p:cNvSpPr>
          <p:nvPr/>
        </p:nvSpPr>
        <p:spPr bwMode="auto">
          <a:xfrm>
            <a:off x="567044" y="2025555"/>
            <a:ext cx="6859587"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先序线索二叉树：</a:t>
            </a:r>
          </a:p>
          <a:p>
            <a:pPr>
              <a:spcBef>
                <a:spcPct val="20000"/>
              </a:spcBef>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先序序列为：</a:t>
            </a:r>
            <a:r>
              <a:rPr kumimoji="1"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ABCD </a:t>
            </a:r>
          </a:p>
        </p:txBody>
      </p:sp>
      <p:pic>
        <p:nvPicPr>
          <p:cNvPr id="5" name="Picture 6">
            <a:extLst>
              <a:ext uri="{FF2B5EF4-FFF2-40B4-BE49-F238E27FC236}">
                <a16:creationId xmlns:a16="http://schemas.microsoft.com/office/drawing/2014/main" id="{AFCFA228-90A0-45F6-8466-1A039E787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4" y="3230926"/>
            <a:ext cx="8305800" cy="236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89417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AE6213BE-393E-414F-9561-E79A9CB8C5A5}"/>
              </a:ext>
            </a:extLst>
          </p:cNvPr>
          <p:cNvSpPr txBox="1">
            <a:spLocks noChangeArrowheads="1"/>
          </p:cNvSpPr>
          <p:nvPr/>
        </p:nvSpPr>
        <p:spPr bwMode="auto">
          <a:xfrm>
            <a:off x="567044" y="1198468"/>
            <a:ext cx="445664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线索二叉树的画法</a:t>
            </a:r>
            <a:endPar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 name="Text Box 2">
            <a:extLst>
              <a:ext uri="{FF2B5EF4-FFF2-40B4-BE49-F238E27FC236}">
                <a16:creationId xmlns:a16="http://schemas.microsoft.com/office/drawing/2014/main" id="{581B1FDC-E4FB-4204-9293-81E925436B5B}"/>
              </a:ext>
            </a:extLst>
          </p:cNvPr>
          <p:cNvSpPr txBox="1">
            <a:spLocks noChangeArrowheads="1"/>
          </p:cNvSpPr>
          <p:nvPr/>
        </p:nvSpPr>
        <p:spPr bwMode="auto">
          <a:xfrm>
            <a:off x="644162" y="2007250"/>
            <a:ext cx="6859587"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中序线索二叉树：</a:t>
            </a:r>
          </a:p>
          <a:p>
            <a:pPr>
              <a:spcBef>
                <a:spcPct val="20000"/>
              </a:spcBef>
              <a:defRPr/>
            </a:pPr>
            <a:r>
              <a:rPr kumimoji="1" lang="zh-CN" altLang="en-US"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中序序列为：</a:t>
            </a:r>
            <a:r>
              <a:rPr kumimoji="1" lang="en-US" altLang="zh-CN" sz="2800" b="1"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BADC </a:t>
            </a:r>
          </a:p>
        </p:txBody>
      </p:sp>
      <p:pic>
        <p:nvPicPr>
          <p:cNvPr id="7" name="Picture 7">
            <a:extLst>
              <a:ext uri="{FF2B5EF4-FFF2-40B4-BE49-F238E27FC236}">
                <a16:creationId xmlns:a16="http://schemas.microsoft.com/office/drawing/2014/main" id="{654A908E-1DC6-46BB-B664-288D47E83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62" y="3107680"/>
            <a:ext cx="7035800"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144377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7.6.1  </a:t>
            </a:r>
            <a:r>
              <a:rPr lang="zh-CN" altLang="en-US" sz="2800" kern="1200" dirty="0">
                <a:solidFill>
                  <a:srgbClr val="002060"/>
                </a:solidFill>
                <a:effectLst>
                  <a:outerShdw blurRad="38100" dist="38100" dir="2700000" algn="tl">
                    <a:srgbClr val="C0C0C0"/>
                  </a:outerShdw>
                </a:effectLst>
                <a:cs typeface="+mn-cs"/>
              </a:rPr>
              <a:t>线索二叉树的概念</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2">
            <a:extLst>
              <a:ext uri="{FF2B5EF4-FFF2-40B4-BE49-F238E27FC236}">
                <a16:creationId xmlns:a16="http://schemas.microsoft.com/office/drawing/2014/main" id="{AE6213BE-393E-414F-9561-E79A9CB8C5A5}"/>
              </a:ext>
            </a:extLst>
          </p:cNvPr>
          <p:cNvSpPr txBox="1">
            <a:spLocks noChangeArrowheads="1"/>
          </p:cNvSpPr>
          <p:nvPr/>
        </p:nvSpPr>
        <p:spPr bwMode="auto">
          <a:xfrm>
            <a:off x="567044" y="1198468"/>
            <a:ext cx="445664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800" b="1">
                <a:solidFill>
                  <a:schemeClr val="tx1"/>
                </a:solidFill>
                <a:latin typeface="微软雅黑" panose="020B0503020204020204" pitchFamily="34" charset="-122"/>
                <a:ea typeface="微软雅黑" panose="020B0503020204020204" pitchFamily="34" charset="-122"/>
                <a:cs typeface="微软雅黑" charset="0"/>
              </a:defRPr>
            </a:lvl1pPr>
            <a:lvl2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2pPr>
            <a:lvl3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3pPr>
            <a:lvl4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4pPr>
            <a:lvl5pPr algn="l" rtl="0" eaLnBrk="0" fontAlgn="base" hangingPunct="0">
              <a:spcBef>
                <a:spcPct val="0"/>
              </a:spcBef>
              <a:spcAft>
                <a:spcPct val="0"/>
              </a:spcAft>
              <a:defRPr kumimoji="1" sz="1875">
                <a:solidFill>
                  <a:schemeClr val="tx1"/>
                </a:solidFill>
                <a:latin typeface="Calibri" pitchFamily="34" charset="0"/>
                <a:ea typeface="微软雅黑" pitchFamily="34" charset="-122"/>
                <a:cs typeface="微软雅黑" charset="0"/>
              </a:defRPr>
            </a:lvl5pPr>
            <a:lvl6pPr marL="362822" algn="l" rtl="0" eaLnBrk="0" fontAlgn="base" hangingPunct="0">
              <a:spcBef>
                <a:spcPct val="0"/>
              </a:spcBef>
              <a:spcAft>
                <a:spcPct val="0"/>
              </a:spcAft>
              <a:defRPr sz="1904">
                <a:solidFill>
                  <a:schemeClr val="tx1"/>
                </a:solidFill>
                <a:latin typeface="Calibri" pitchFamily="34" charset="0"/>
                <a:ea typeface="黑体" pitchFamily="2" charset="-122"/>
              </a:defRPr>
            </a:lvl6pPr>
            <a:lvl7pPr marL="725645" algn="l" rtl="0" eaLnBrk="0" fontAlgn="base" hangingPunct="0">
              <a:spcBef>
                <a:spcPct val="0"/>
              </a:spcBef>
              <a:spcAft>
                <a:spcPct val="0"/>
              </a:spcAft>
              <a:defRPr sz="1904">
                <a:solidFill>
                  <a:schemeClr val="tx1"/>
                </a:solidFill>
                <a:latin typeface="Calibri" pitchFamily="34" charset="0"/>
                <a:ea typeface="黑体" pitchFamily="2" charset="-122"/>
              </a:defRPr>
            </a:lvl7pPr>
            <a:lvl8pPr marL="1088468" algn="l" rtl="0" eaLnBrk="0" fontAlgn="base" hangingPunct="0">
              <a:spcBef>
                <a:spcPct val="0"/>
              </a:spcBef>
              <a:spcAft>
                <a:spcPct val="0"/>
              </a:spcAft>
              <a:defRPr sz="1904">
                <a:solidFill>
                  <a:schemeClr val="tx1"/>
                </a:solidFill>
                <a:latin typeface="Calibri" pitchFamily="34" charset="0"/>
                <a:ea typeface="黑体" pitchFamily="2" charset="-122"/>
              </a:defRPr>
            </a:lvl8pPr>
            <a:lvl9pPr marL="1451290" algn="l" rtl="0" eaLnBrk="0" fontAlgn="base" hangingPunct="0">
              <a:spcBef>
                <a:spcPct val="0"/>
              </a:spcBef>
              <a:spcAft>
                <a:spcPct val="0"/>
              </a:spcAft>
              <a:defRPr sz="1904">
                <a:solidFill>
                  <a:schemeClr val="tx1"/>
                </a:solidFill>
                <a:latin typeface="Calibri" pitchFamily="34" charset="0"/>
                <a:ea typeface="黑体" pitchFamily="2" charset="-122"/>
              </a:defRPr>
            </a:lvl9pPr>
          </a:lstStyle>
          <a:p>
            <a:pPr eaLnBrk="1" hangingPunct="1">
              <a:defRPr/>
            </a:pPr>
            <a:r>
              <a:rPr lang="zh-CN" altLang="en-US" sz="2800" ker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线索二叉树的画法</a:t>
            </a:r>
            <a:endParaRPr lang="en-US" altLang="zh-CN" sz="2800" kern="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8" name="Text Box 2">
            <a:extLst>
              <a:ext uri="{FF2B5EF4-FFF2-40B4-BE49-F238E27FC236}">
                <a16:creationId xmlns:a16="http://schemas.microsoft.com/office/drawing/2014/main" id="{4A905678-3BAD-496B-B215-D50CA0A5F1D9}"/>
              </a:ext>
            </a:extLst>
          </p:cNvPr>
          <p:cNvSpPr txBox="1">
            <a:spLocks noChangeArrowheads="1"/>
          </p:cNvSpPr>
          <p:nvPr/>
        </p:nvSpPr>
        <p:spPr bwMode="auto">
          <a:xfrm>
            <a:off x="567044" y="2009316"/>
            <a:ext cx="6859587" cy="1031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kumimoji="1" lang="zh-CN" altLang="en-US" sz="28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后序线索二叉树：</a:t>
            </a:r>
          </a:p>
          <a:p>
            <a:pPr>
              <a:spcBef>
                <a:spcPct val="20000"/>
              </a:spcBef>
              <a:defRPr/>
            </a:pPr>
            <a:r>
              <a:rPr kumimoji="1" lang="zh-CN" altLang="en-US" sz="28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后序序列为：</a:t>
            </a:r>
            <a:r>
              <a:rPr kumimoji="1" lang="en-US" altLang="zh-CN" sz="28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BDCA </a:t>
            </a:r>
          </a:p>
        </p:txBody>
      </p:sp>
      <p:pic>
        <p:nvPicPr>
          <p:cNvPr id="9" name="Picture 6">
            <a:extLst>
              <a:ext uri="{FF2B5EF4-FFF2-40B4-BE49-F238E27FC236}">
                <a16:creationId xmlns:a16="http://schemas.microsoft.com/office/drawing/2014/main" id="{A6BD34EA-B37A-487E-92D6-80D4B74C9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4" y="3041191"/>
            <a:ext cx="7540625"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spTree>
    <p:extLst>
      <p:ext uri="{BB962C8B-B14F-4D97-AF65-F5344CB8AC3E}">
        <p14:creationId xmlns:p14="http://schemas.microsoft.com/office/powerpoint/2010/main" val="2933383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7.6.2  </a:t>
            </a:r>
            <a:r>
              <a:rPr lang="zh-CN" altLang="en-US" sz="2800" kern="1200" dirty="0">
                <a:solidFill>
                  <a:srgbClr val="002060"/>
                </a:solidFill>
                <a:effectLst>
                  <a:outerShdw blurRad="38100" dist="38100" dir="2700000" algn="tl">
                    <a:srgbClr val="C0C0C0"/>
                  </a:outerShdw>
                </a:effectLst>
                <a:cs typeface="+mn-cs"/>
              </a:rPr>
              <a:t>线索二叉树的存储结构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Text Box 8">
            <a:extLst>
              <a:ext uri="{FF2B5EF4-FFF2-40B4-BE49-F238E27FC236}">
                <a16:creationId xmlns:a16="http://schemas.microsoft.com/office/drawing/2014/main" id="{4C61FE1C-5950-4BC4-B71C-A977F284938C}"/>
              </a:ext>
            </a:extLst>
          </p:cNvPr>
          <p:cNvSpPr txBox="1">
            <a:spLocks noChangeArrowheads="1"/>
          </p:cNvSpPr>
          <p:nvPr/>
        </p:nvSpPr>
        <p:spPr bwMode="auto">
          <a:xfrm>
            <a:off x="820336" y="1221189"/>
            <a:ext cx="8251825"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defRPr/>
            </a:pPr>
            <a:r>
              <a:rPr lang="en-US" altLang="zh-CN" sz="2000" b="1" dirty="0">
                <a:solidFill>
                  <a:srgbClr val="000066"/>
                </a:solidFill>
                <a:effectLst>
                  <a:outerShdw blurRad="38100" dist="38100" dir="2700000" algn="tl">
                    <a:srgbClr val="C0C0C0"/>
                  </a:outerShdw>
                </a:effectLst>
              </a:rPr>
              <a:t>template &lt;class T&gt;</a:t>
            </a:r>
          </a:p>
          <a:p>
            <a:pPr eaLnBrk="1" hangingPunct="1">
              <a:defRPr/>
            </a:pPr>
            <a:r>
              <a:rPr lang="en-US" altLang="zh-CN" sz="2000" b="1" dirty="0">
                <a:solidFill>
                  <a:srgbClr val="000066"/>
                </a:solidFill>
                <a:effectLst>
                  <a:outerShdw blurRad="38100" dist="38100" dir="2700000" algn="tl">
                    <a:srgbClr val="C0C0C0"/>
                  </a:outerShdw>
                </a:effectLst>
              </a:rPr>
              <a:t>class </a:t>
            </a:r>
            <a:r>
              <a:rPr lang="en-US" altLang="zh-CN" sz="2000" b="1" dirty="0" err="1">
                <a:solidFill>
                  <a:srgbClr val="000066"/>
                </a:solidFill>
                <a:effectLst>
                  <a:outerShdw blurRad="38100" dist="38100" dir="2700000" algn="tl">
                    <a:srgbClr val="C0C0C0"/>
                  </a:outerShdw>
                </a:effectLst>
              </a:rPr>
              <a:t>InBiThrTree</a:t>
            </a:r>
            <a:r>
              <a:rPr lang="en-US" altLang="zh-CN" sz="2000" b="1" dirty="0">
                <a:solidFill>
                  <a:srgbClr val="000066"/>
                </a:solidFill>
                <a:effectLst>
                  <a:outerShdw blurRad="38100" dist="38100" dir="2700000" algn="tl">
                    <a:srgbClr val="C0C0C0"/>
                  </a:outerShdw>
                </a:effectLst>
              </a:rPr>
              <a:t>  </a:t>
            </a:r>
          </a:p>
          <a:p>
            <a:pPr eaLnBrk="1" hangingPunct="1">
              <a:defRPr/>
            </a:pPr>
            <a:r>
              <a:rPr lang="en-US" altLang="zh-CN"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*root; </a:t>
            </a:r>
          </a:p>
          <a:p>
            <a:pPr eaLnBrk="1" hangingPunct="1">
              <a:defRPr/>
            </a:pPr>
            <a:r>
              <a:rPr lang="en-US" altLang="zh-CN" sz="2000" b="1" dirty="0">
                <a:solidFill>
                  <a:srgbClr val="000066"/>
                </a:solidFill>
                <a:effectLst>
                  <a:outerShdw blurRad="38100" dist="38100" dir="2700000" algn="tl">
                    <a:srgbClr val="C0C0C0"/>
                  </a:outerShdw>
                </a:effectLst>
              </a:rPr>
              <a:t>public:</a:t>
            </a:r>
          </a:p>
          <a:p>
            <a:pPr eaLnBrk="1" hangingPunct="1">
              <a:defRPr/>
            </a:pPr>
            <a:r>
              <a:rPr lang="en-US" altLang="zh-CN"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InBiThrTree</a:t>
            </a:r>
            <a:r>
              <a:rPr lang="en-US" altLang="zh-CN" sz="2000" b="1" dirty="0">
                <a:solidFill>
                  <a:srgbClr val="000066"/>
                </a:solidFill>
                <a:effectLst>
                  <a:outerShdw blurRad="38100" dist="38100" dir="2700000" algn="tl">
                    <a:srgbClr val="C0C0C0"/>
                  </a:outerShdw>
                </a:effectLst>
              </a:rPr>
              <a:t>(){ root=NULL; }</a:t>
            </a:r>
          </a:p>
          <a:p>
            <a:pPr eaLnBrk="1" hangingPunct="1">
              <a:defRPr/>
            </a:pPr>
            <a:r>
              <a:rPr lang="en-US" altLang="zh-CN"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InBiThrTree</a:t>
            </a:r>
            <a:r>
              <a:rPr lang="en-US" altLang="zh-CN" sz="2000" b="1" dirty="0">
                <a:solidFill>
                  <a:srgbClr val="000066"/>
                </a:solidFill>
                <a:effectLst>
                  <a:outerShdw blurRad="38100" dist="38100" dir="2700000" algn="tl">
                    <a:srgbClr val="C0C0C0"/>
                  </a:outerShdw>
                </a:effectLst>
              </a:rPr>
              <a:t>(vector&lt;T&gt; &amp;pre); // </a:t>
            </a:r>
            <a:r>
              <a:rPr lang="zh-CN" altLang="en-US" sz="2000" b="1" dirty="0">
                <a:solidFill>
                  <a:srgbClr val="000066"/>
                </a:solidFill>
                <a:effectLst>
                  <a:outerShdw blurRad="38100" dist="38100" dir="2700000" algn="tl">
                    <a:srgbClr val="C0C0C0"/>
                  </a:outerShdw>
                </a:effectLst>
              </a:rPr>
              <a:t>根据</a:t>
            </a:r>
            <a:r>
              <a:rPr lang="en-US" altLang="zh-CN" sz="2000" b="1" dirty="0">
                <a:solidFill>
                  <a:srgbClr val="000066"/>
                </a:solidFill>
                <a:effectLst>
                  <a:outerShdw blurRad="38100" dist="38100" dir="2700000" algn="tl">
                    <a:srgbClr val="C0C0C0"/>
                  </a:outerShdw>
                </a:effectLst>
              </a:rPr>
              <a:t>pre</a:t>
            </a:r>
            <a:r>
              <a:rPr lang="zh-CN" altLang="en-US" sz="2000" b="1" dirty="0">
                <a:solidFill>
                  <a:srgbClr val="000066"/>
                </a:solidFill>
                <a:effectLst>
                  <a:outerShdw blurRad="38100" dist="38100" dir="2700000" algn="tl">
                    <a:srgbClr val="C0C0C0"/>
                  </a:outerShdw>
                </a:effectLst>
              </a:rPr>
              <a:t>创建二叉树</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a:solidFill>
                  <a:srgbClr val="000066"/>
                </a:solidFill>
                <a:effectLst>
                  <a:outerShdw blurRad="38100" dist="38100" dir="2700000" algn="tl">
                    <a:srgbClr val="C0C0C0"/>
                  </a:outerShdw>
                </a:effectLst>
              </a:rPr>
              <a:t>~</a:t>
            </a:r>
            <a:r>
              <a:rPr lang="en-US" altLang="zh-CN" sz="2000" b="1" dirty="0" err="1">
                <a:solidFill>
                  <a:srgbClr val="000066"/>
                </a:solidFill>
                <a:effectLst>
                  <a:outerShdw blurRad="38100" dist="38100" dir="2700000" algn="tl">
                    <a:srgbClr val="C0C0C0"/>
                  </a:outerShdw>
                </a:effectLst>
              </a:rPr>
              <a:t>InBiThrTree</a:t>
            </a:r>
            <a:r>
              <a:rPr lang="en-US" altLang="zh-CN" sz="2000" b="1" dirty="0">
                <a:solidFill>
                  <a:srgbClr val="000066"/>
                </a:solidFill>
                <a:effectLst>
                  <a:outerShdw blurRad="38100" dist="38100" dir="2700000" algn="tl">
                    <a:srgbClr val="C0C0C0"/>
                  </a:outerShdw>
                </a:effectLst>
              </a:rPr>
              <a:t>();</a:t>
            </a:r>
          </a:p>
          <a:p>
            <a:pPr eaLnBrk="1" hangingPunct="1">
              <a:defRPr/>
            </a:pPr>
            <a:r>
              <a:rPr lang="en-US" altLang="zh-CN" sz="2000" b="1" dirty="0">
                <a:solidFill>
                  <a:srgbClr val="000066"/>
                </a:solidFill>
                <a:effectLst>
                  <a:outerShdw blurRad="38100" dist="38100" dir="2700000" algn="tl">
                    <a:srgbClr val="C0C0C0"/>
                  </a:outerShdw>
                </a:effectLst>
              </a:rPr>
              <a:t>	void </a:t>
            </a:r>
            <a:r>
              <a:rPr lang="en-US" altLang="zh-CN" sz="2000" b="1" dirty="0" err="1">
                <a:solidFill>
                  <a:srgbClr val="000066"/>
                </a:solidFill>
                <a:effectLst>
                  <a:outerShdw blurRad="38100" dist="38100" dir="2700000" algn="tl">
                    <a:srgbClr val="C0C0C0"/>
                  </a:outerShdw>
                </a:effectLst>
              </a:rPr>
              <a:t>InThreaded</a:t>
            </a:r>
            <a:r>
              <a:rPr lang="en-US" altLang="zh-CN" sz="2000" b="1" dirty="0">
                <a:solidFill>
                  <a:srgbClr val="000066"/>
                </a:solidFill>
                <a:effectLst>
                  <a:outerShdw blurRad="38100" dist="38100" dir="2700000" algn="tl">
                    <a:srgbClr val="C0C0C0"/>
                  </a:outerShdw>
                </a:effectLst>
              </a:rPr>
              <a:t>();// </a:t>
            </a:r>
            <a:r>
              <a:rPr lang="zh-CN" altLang="en-US" sz="2000" b="1" dirty="0">
                <a:solidFill>
                  <a:srgbClr val="000066"/>
                </a:solidFill>
                <a:effectLst>
                  <a:outerShdw blurRad="38100" dist="38100" dir="2700000" algn="tl">
                    <a:srgbClr val="C0C0C0"/>
                  </a:outerShdw>
                </a:effectLst>
              </a:rPr>
              <a:t>中序线索化</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a:t>
            </a:r>
            <a:r>
              <a:rPr lang="en-US" altLang="zh-CN" sz="2000" b="1" dirty="0" err="1">
                <a:solidFill>
                  <a:srgbClr val="000066"/>
                </a:solidFill>
                <a:effectLst>
                  <a:outerShdw blurRad="38100" dist="38100" dir="2700000" algn="tl">
                    <a:srgbClr val="C0C0C0"/>
                  </a:outerShdw>
                </a:effectLst>
              </a:rPr>
              <a:t>GetNext</a:t>
            </a:r>
            <a:r>
              <a:rPr lang="en-US" altLang="zh-CN" sz="2000" b="1" dirty="0">
                <a:solidFill>
                  <a:srgbClr val="000066"/>
                </a:solidFill>
                <a:effectLst>
                  <a:outerShdw blurRad="38100" dist="38100" dir="2700000" algn="tl">
                    <a:srgbClr val="C0C0C0"/>
                  </a:outerShdw>
                </a:effectLst>
              </a:rPr>
              <a:t>(</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*p);//</a:t>
            </a:r>
            <a:r>
              <a:rPr lang="zh-CN" altLang="en-US" sz="2000" b="1" dirty="0">
                <a:solidFill>
                  <a:srgbClr val="000066"/>
                </a:solidFill>
                <a:effectLst>
                  <a:outerShdw blurRad="38100" dist="38100" dir="2700000" algn="tl">
                    <a:srgbClr val="C0C0C0"/>
                  </a:outerShdw>
                </a:effectLst>
              </a:rPr>
              <a:t>求后继</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a:t>
            </a:r>
            <a:r>
              <a:rPr lang="en-US" altLang="zh-CN" sz="2000" b="1" dirty="0" err="1">
                <a:solidFill>
                  <a:srgbClr val="000066"/>
                </a:solidFill>
                <a:effectLst>
                  <a:outerShdw blurRad="38100" dist="38100" dir="2700000" algn="tl">
                    <a:srgbClr val="C0C0C0"/>
                  </a:outerShdw>
                </a:effectLst>
              </a:rPr>
              <a:t>GetPrev</a:t>
            </a:r>
            <a:r>
              <a:rPr lang="en-US" altLang="zh-CN" sz="2000" b="1" dirty="0">
                <a:solidFill>
                  <a:srgbClr val="000066"/>
                </a:solidFill>
                <a:effectLst>
                  <a:outerShdw blurRad="38100" dist="38100" dir="2700000" algn="tl">
                    <a:srgbClr val="C0C0C0"/>
                  </a:outerShdw>
                </a:effectLst>
              </a:rPr>
              <a:t>(</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*p);//</a:t>
            </a:r>
            <a:r>
              <a:rPr lang="zh-CN" altLang="en-US" sz="2000" b="1" dirty="0">
                <a:solidFill>
                  <a:srgbClr val="000066"/>
                </a:solidFill>
                <a:effectLst>
                  <a:outerShdw blurRad="38100" dist="38100" dir="2700000" algn="tl">
                    <a:srgbClr val="C0C0C0"/>
                  </a:outerShdw>
                </a:effectLst>
              </a:rPr>
              <a:t>求前驱</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a:solidFill>
                  <a:srgbClr val="000066"/>
                </a:solidFill>
                <a:effectLst>
                  <a:outerShdw blurRad="38100" dist="38100" dir="2700000" algn="tl">
                    <a:srgbClr val="C0C0C0"/>
                  </a:outerShdw>
                </a:effectLst>
              </a:rPr>
              <a:t>void </a:t>
            </a:r>
            <a:r>
              <a:rPr lang="en-US" altLang="zh-CN" sz="2000" b="1" dirty="0" err="1">
                <a:solidFill>
                  <a:srgbClr val="000066"/>
                </a:solidFill>
                <a:effectLst>
                  <a:outerShdw blurRad="38100" dist="38100" dir="2700000" algn="tl">
                    <a:srgbClr val="C0C0C0"/>
                  </a:outerShdw>
                </a:effectLst>
              </a:rPr>
              <a:t>Travese</a:t>
            </a:r>
            <a:r>
              <a:rPr lang="en-US" altLang="zh-CN" sz="2000" b="1" dirty="0">
                <a:solidFill>
                  <a:srgbClr val="000066"/>
                </a:solidFill>
                <a:effectLst>
                  <a:outerShdw blurRad="38100" dist="38100" dir="2700000" algn="tl">
                    <a:srgbClr val="C0C0C0"/>
                  </a:outerShdw>
                </a:effectLst>
              </a:rPr>
              <a:t>();//</a:t>
            </a:r>
            <a:r>
              <a:rPr lang="zh-CN" altLang="en-US" sz="2000" b="1" dirty="0">
                <a:solidFill>
                  <a:srgbClr val="000066"/>
                </a:solidFill>
                <a:effectLst>
                  <a:outerShdw blurRad="38100" dist="38100" dir="2700000" algn="tl">
                    <a:srgbClr val="C0C0C0"/>
                  </a:outerShdw>
                </a:effectLst>
              </a:rPr>
              <a:t>中序遍历</a:t>
            </a:r>
          </a:p>
          <a:p>
            <a:pPr eaLnBrk="1" hangingPunct="1">
              <a:defRPr/>
            </a:pPr>
            <a:r>
              <a:rPr lang="en-US" altLang="zh-CN" sz="2000" b="1" dirty="0">
                <a:solidFill>
                  <a:srgbClr val="000066"/>
                </a:solidFill>
                <a:effectLst>
                  <a:outerShdw blurRad="38100" dist="38100" dir="2700000" algn="tl">
                    <a:srgbClr val="C0C0C0"/>
                  </a:outerShdw>
                </a:effectLst>
              </a:rPr>
              <a:t>private:</a:t>
            </a:r>
          </a:p>
          <a:p>
            <a:pPr eaLnBrk="1" hangingPunct="1">
              <a:defRPr/>
            </a:pPr>
            <a:r>
              <a:rPr lang="en-US" altLang="zh-CN" sz="2000" b="1" dirty="0">
                <a:solidFill>
                  <a:srgbClr val="000066"/>
                </a:solidFill>
                <a:effectLst>
                  <a:outerShdw blurRad="38100" dist="38100" dir="2700000" algn="tl">
                    <a:srgbClr val="C0C0C0"/>
                  </a:outerShdw>
                </a:effectLst>
              </a:rPr>
              <a:t>	</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a:t>
            </a:r>
            <a:r>
              <a:rPr lang="en-US" altLang="zh-CN" sz="2000" b="1" dirty="0" err="1">
                <a:solidFill>
                  <a:srgbClr val="000066"/>
                </a:solidFill>
                <a:effectLst>
                  <a:outerShdw blurRad="38100" dist="38100" dir="2700000" algn="tl">
                    <a:srgbClr val="C0C0C0"/>
                  </a:outerShdw>
                </a:effectLst>
              </a:rPr>
              <a:t>CreateByPre</a:t>
            </a:r>
            <a:r>
              <a:rPr lang="en-US" altLang="zh-CN" sz="2000" b="1" dirty="0">
                <a:solidFill>
                  <a:srgbClr val="000066"/>
                </a:solidFill>
                <a:effectLst>
                  <a:outerShdw blurRad="38100" dist="38100" dir="2700000" algn="tl">
                    <a:srgbClr val="C0C0C0"/>
                  </a:outerShdw>
                </a:effectLst>
              </a:rPr>
              <a:t>(vector&lt;T&gt; &amp;</a:t>
            </a:r>
            <a:r>
              <a:rPr lang="en-US" altLang="zh-CN" sz="2000" b="1" dirty="0" err="1">
                <a:solidFill>
                  <a:srgbClr val="000066"/>
                </a:solidFill>
                <a:effectLst>
                  <a:outerShdw blurRad="38100" dist="38100" dir="2700000" algn="tl">
                    <a:srgbClr val="C0C0C0"/>
                  </a:outerShdw>
                </a:effectLst>
              </a:rPr>
              <a:t>pre,int</a:t>
            </a:r>
            <a:r>
              <a:rPr lang="en-US" altLang="zh-CN" sz="2000" b="1" dirty="0">
                <a:solidFill>
                  <a:srgbClr val="000066"/>
                </a:solidFill>
                <a:effectLst>
                  <a:outerShdw blurRad="38100" dist="38100" dir="2700000" algn="tl">
                    <a:srgbClr val="C0C0C0"/>
                  </a:outerShdw>
                </a:effectLst>
              </a:rPr>
              <a:t> &amp;i);</a:t>
            </a:r>
          </a:p>
          <a:p>
            <a:pPr eaLnBrk="1" hangingPunct="1">
              <a:defRPr/>
            </a:pPr>
            <a:r>
              <a:rPr lang="en-US" altLang="zh-CN" sz="2000" b="1" dirty="0">
                <a:solidFill>
                  <a:srgbClr val="000066"/>
                </a:solidFill>
                <a:effectLst>
                  <a:outerShdw blurRad="38100" dist="38100" dir="2700000" algn="tl">
                    <a:srgbClr val="C0C0C0"/>
                  </a:outerShdw>
                </a:effectLst>
              </a:rPr>
              <a:t>                                               //</a:t>
            </a:r>
            <a:r>
              <a:rPr lang="zh-CN" altLang="en-US" sz="2000" b="1" dirty="0">
                <a:solidFill>
                  <a:srgbClr val="000066"/>
                </a:solidFill>
                <a:effectLst>
                  <a:outerShdw blurRad="38100" dist="38100" dir="2700000" algn="tl">
                    <a:srgbClr val="C0C0C0"/>
                  </a:outerShdw>
                </a:effectLst>
              </a:rPr>
              <a:t>仅与</a:t>
            </a:r>
            <a:r>
              <a:rPr lang="en-US" altLang="zh-CN" sz="2000" b="1" dirty="0" err="1">
                <a:solidFill>
                  <a:srgbClr val="000066"/>
                </a:solidFill>
                <a:effectLst>
                  <a:outerShdw blurRad="38100" dist="38100" dir="2700000" algn="tl">
                    <a:srgbClr val="C0C0C0"/>
                  </a:outerShdw>
                </a:effectLst>
              </a:rPr>
              <a:t>InBiThrTree</a:t>
            </a:r>
            <a:r>
              <a:rPr lang="en-US" altLang="zh-CN" sz="2000" b="1" dirty="0">
                <a:solidFill>
                  <a:srgbClr val="000066"/>
                </a:solidFill>
                <a:effectLst>
                  <a:outerShdw blurRad="38100" dist="38100" dir="2700000" algn="tl">
                    <a:srgbClr val="C0C0C0"/>
                  </a:outerShdw>
                </a:effectLst>
              </a:rPr>
              <a:t>(vector&lt;T&gt; &amp;pre)</a:t>
            </a:r>
            <a:r>
              <a:rPr lang="zh-CN" altLang="en-US" sz="2000" b="1" dirty="0">
                <a:solidFill>
                  <a:srgbClr val="000066"/>
                </a:solidFill>
                <a:effectLst>
                  <a:outerShdw blurRad="38100" dist="38100" dir="2700000" algn="tl">
                    <a:srgbClr val="C0C0C0"/>
                  </a:outerShdw>
                </a:effectLst>
              </a:rPr>
              <a:t>相关</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a:solidFill>
                  <a:srgbClr val="000066"/>
                </a:solidFill>
                <a:effectLst>
                  <a:outerShdw blurRad="38100" dist="38100" dir="2700000" algn="tl">
                    <a:srgbClr val="C0C0C0"/>
                  </a:outerShdw>
                </a:effectLst>
              </a:rPr>
              <a:t>void Free(</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*p);      // </a:t>
            </a:r>
            <a:r>
              <a:rPr lang="zh-CN" altLang="en-US" sz="2000" b="1" dirty="0">
                <a:solidFill>
                  <a:srgbClr val="000066"/>
                </a:solidFill>
                <a:effectLst>
                  <a:outerShdw blurRad="38100" dist="38100" dir="2700000" algn="tl">
                    <a:srgbClr val="C0C0C0"/>
                  </a:outerShdw>
                </a:effectLst>
              </a:rPr>
              <a:t>仅与析构相关</a:t>
            </a:r>
          </a:p>
          <a:p>
            <a:pPr eaLnBrk="1" hangingPunct="1">
              <a:defRPr/>
            </a:pPr>
            <a:r>
              <a:rPr lang="zh-CN" altLang="en-US" sz="2000" b="1" dirty="0">
                <a:solidFill>
                  <a:srgbClr val="000066"/>
                </a:solidFill>
                <a:effectLst>
                  <a:outerShdw blurRad="38100" dist="38100" dir="2700000" algn="tl">
                    <a:srgbClr val="C0C0C0"/>
                  </a:outerShdw>
                </a:effectLst>
              </a:rPr>
              <a:t>	</a:t>
            </a:r>
            <a:r>
              <a:rPr lang="en-US" altLang="zh-CN" sz="2000" b="1" dirty="0">
                <a:solidFill>
                  <a:srgbClr val="000066"/>
                </a:solidFill>
                <a:effectLst>
                  <a:outerShdw blurRad="38100" dist="38100" dir="2700000" algn="tl">
                    <a:srgbClr val="C0C0C0"/>
                  </a:outerShdw>
                </a:effectLst>
              </a:rPr>
              <a:t>void </a:t>
            </a:r>
            <a:r>
              <a:rPr lang="en-US" altLang="zh-CN" sz="2000" b="1" dirty="0" err="1">
                <a:solidFill>
                  <a:srgbClr val="000066"/>
                </a:solidFill>
                <a:effectLst>
                  <a:outerShdw blurRad="38100" dist="38100" dir="2700000" algn="tl">
                    <a:srgbClr val="C0C0C0"/>
                  </a:outerShdw>
                </a:effectLst>
              </a:rPr>
              <a:t>InThreaded</a:t>
            </a:r>
            <a:r>
              <a:rPr lang="en-US" altLang="zh-CN" sz="2000" b="1" dirty="0">
                <a:solidFill>
                  <a:srgbClr val="000066"/>
                </a:solidFill>
                <a:effectLst>
                  <a:outerShdw blurRad="38100" dist="38100" dir="2700000" algn="tl">
                    <a:srgbClr val="C0C0C0"/>
                  </a:outerShdw>
                </a:effectLst>
              </a:rPr>
              <a:t>(</a:t>
            </a:r>
            <a:r>
              <a:rPr lang="en-US" altLang="zh-CN" sz="2000" b="1" dirty="0" err="1">
                <a:solidFill>
                  <a:srgbClr val="000066"/>
                </a:solidFill>
                <a:effectLst>
                  <a:outerShdw blurRad="38100" dist="38100" dir="2700000" algn="tl">
                    <a:srgbClr val="C0C0C0"/>
                  </a:outerShdw>
                </a:effectLst>
              </a:rPr>
              <a:t>BiThrNode</a:t>
            </a:r>
            <a:r>
              <a:rPr lang="en-US" altLang="zh-CN" sz="2000" b="1" dirty="0">
                <a:solidFill>
                  <a:srgbClr val="000066"/>
                </a:solidFill>
                <a:effectLst>
                  <a:outerShdw blurRad="38100" dist="38100" dir="2700000" algn="tl">
                    <a:srgbClr val="C0C0C0"/>
                  </a:outerShdw>
                </a:effectLst>
              </a:rPr>
              <a:t>&lt;T&gt; *</a:t>
            </a:r>
            <a:r>
              <a:rPr lang="en-US" altLang="zh-CN" sz="2000" b="1" dirty="0" err="1">
                <a:solidFill>
                  <a:srgbClr val="000066"/>
                </a:solidFill>
                <a:effectLst>
                  <a:outerShdw blurRad="38100" dist="38100" dir="2700000" algn="tl">
                    <a:srgbClr val="C0C0C0"/>
                  </a:outerShdw>
                </a:effectLst>
              </a:rPr>
              <a:t>p,BiThrNode</a:t>
            </a:r>
            <a:r>
              <a:rPr lang="en-US" altLang="zh-CN" sz="2000" b="1" dirty="0">
                <a:solidFill>
                  <a:srgbClr val="000066"/>
                </a:solidFill>
                <a:effectLst>
                  <a:outerShdw blurRad="38100" dist="38100" dir="2700000" algn="tl">
                    <a:srgbClr val="C0C0C0"/>
                  </a:outerShdw>
                </a:effectLst>
              </a:rPr>
              <a:t>&lt;T&gt; *&amp;pre);</a:t>
            </a:r>
          </a:p>
          <a:p>
            <a:pPr eaLnBrk="1" hangingPunct="1">
              <a:defRPr/>
            </a:pPr>
            <a:r>
              <a:rPr lang="en-US" altLang="zh-CN" sz="2000" b="1" dirty="0">
                <a:solidFill>
                  <a:srgbClr val="000066"/>
                </a:solidFill>
                <a:effectLst>
                  <a:outerShdw blurRad="38100" dist="38100" dir="2700000" algn="tl">
                    <a:srgbClr val="C0C0C0"/>
                  </a:outerShdw>
                </a:effectLst>
              </a:rPr>
              <a:t>                                                  // </a:t>
            </a:r>
            <a:r>
              <a:rPr lang="zh-CN" altLang="en-US" sz="2000" b="1" dirty="0">
                <a:solidFill>
                  <a:srgbClr val="000066"/>
                </a:solidFill>
                <a:effectLst>
                  <a:outerShdw blurRad="38100" dist="38100" dir="2700000" algn="tl">
                    <a:srgbClr val="C0C0C0"/>
                  </a:outerShdw>
                </a:effectLst>
              </a:rPr>
              <a:t>仅与</a:t>
            </a:r>
            <a:r>
              <a:rPr lang="en-US" altLang="zh-CN" sz="2000" b="1" dirty="0" err="1">
                <a:solidFill>
                  <a:srgbClr val="000066"/>
                </a:solidFill>
                <a:effectLst>
                  <a:outerShdw blurRad="38100" dist="38100" dir="2700000" algn="tl">
                    <a:srgbClr val="C0C0C0"/>
                  </a:outerShdw>
                </a:effectLst>
              </a:rPr>
              <a:t>InThreaded</a:t>
            </a:r>
            <a:r>
              <a:rPr lang="en-US" altLang="zh-CN" sz="2000" b="1" dirty="0">
                <a:solidFill>
                  <a:srgbClr val="000066"/>
                </a:solidFill>
                <a:effectLst>
                  <a:outerShdw blurRad="38100" dist="38100" dir="2700000" algn="tl">
                    <a:srgbClr val="C0C0C0"/>
                  </a:outerShdw>
                </a:effectLst>
              </a:rPr>
              <a:t>()</a:t>
            </a:r>
            <a:r>
              <a:rPr lang="zh-CN" altLang="en-US" sz="2000" b="1" dirty="0">
                <a:solidFill>
                  <a:srgbClr val="000066"/>
                </a:solidFill>
                <a:effectLst>
                  <a:outerShdw blurRad="38100" dist="38100" dir="2700000" algn="tl">
                    <a:srgbClr val="C0C0C0"/>
                  </a:outerShdw>
                </a:effectLst>
              </a:rPr>
              <a:t>相关</a:t>
            </a:r>
          </a:p>
          <a:p>
            <a:pPr eaLnBrk="1" hangingPunct="1">
              <a:defRPr/>
            </a:pPr>
            <a:r>
              <a:rPr lang="en-US" altLang="zh-CN" sz="2000" b="1" dirty="0">
                <a:solidFill>
                  <a:srgbClr val="000066"/>
                </a:solidFill>
                <a:effectLst>
                  <a:outerShdw blurRad="38100" dist="38100" dir="2700000" algn="tl">
                    <a:srgbClr val="C0C0C0"/>
                  </a:outerShdw>
                </a:effectLst>
              </a:rPr>
              <a:t>};</a:t>
            </a:r>
            <a:endParaRPr lang="zh-CN" altLang="en-US" sz="2000" b="1" dirty="0">
              <a:solidFill>
                <a:srgbClr val="000066"/>
              </a:solidFill>
              <a:effectLst>
                <a:outerShdw blurRad="38100" dist="38100" dir="2700000" algn="tl">
                  <a:srgbClr val="C0C0C0"/>
                </a:outerShdw>
              </a:effectLst>
            </a:endParaRPr>
          </a:p>
        </p:txBody>
      </p:sp>
    </p:spTree>
    <p:extLst>
      <p:ext uri="{BB962C8B-B14F-4D97-AF65-F5344CB8AC3E}">
        <p14:creationId xmlns:p14="http://schemas.microsoft.com/office/powerpoint/2010/main" val="145917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sp>
        <p:nvSpPr>
          <p:cNvPr id="4" name="Text Box 8">
            <a:extLst>
              <a:ext uri="{FF2B5EF4-FFF2-40B4-BE49-F238E27FC236}">
                <a16:creationId xmlns:a16="http://schemas.microsoft.com/office/drawing/2014/main" id="{63CF8058-99F1-4419-AD50-F9D248AD81F0}"/>
              </a:ext>
            </a:extLst>
          </p:cNvPr>
          <p:cNvSpPr txBox="1">
            <a:spLocks noChangeArrowheads="1"/>
          </p:cNvSpPr>
          <p:nvPr/>
        </p:nvSpPr>
        <p:spPr bwMode="auto">
          <a:xfrm>
            <a:off x="564356" y="1468113"/>
            <a:ext cx="8015288"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分析：建立线索链表，实质上就是将二叉链表中的空指针改为指向前驱或后继的线索，而前驱或后继的信息只有在遍历该二叉树时才能得到。</a:t>
            </a:r>
          </a:p>
        </p:txBody>
      </p:sp>
      <p:grpSp>
        <p:nvGrpSpPr>
          <p:cNvPr id="5" name="Group 17">
            <a:extLst>
              <a:ext uri="{FF2B5EF4-FFF2-40B4-BE49-F238E27FC236}">
                <a16:creationId xmlns:a16="http://schemas.microsoft.com/office/drawing/2014/main" id="{BE21CD11-ECE6-4CCA-823C-B5E57292F833}"/>
              </a:ext>
            </a:extLst>
          </p:cNvPr>
          <p:cNvGrpSpPr>
            <a:grpSpLocks/>
          </p:cNvGrpSpPr>
          <p:nvPr/>
        </p:nvGrpSpPr>
        <p:grpSpPr bwMode="auto">
          <a:xfrm>
            <a:off x="1315244" y="3508051"/>
            <a:ext cx="5211762" cy="1814512"/>
            <a:chOff x="968" y="2749"/>
            <a:chExt cx="3283" cy="1143"/>
          </a:xfrm>
        </p:grpSpPr>
        <p:sp>
          <p:nvSpPr>
            <p:cNvPr id="6" name="Rectangle 13">
              <a:extLst>
                <a:ext uri="{FF2B5EF4-FFF2-40B4-BE49-F238E27FC236}">
                  <a16:creationId xmlns:a16="http://schemas.microsoft.com/office/drawing/2014/main" id="{B1693855-7D2B-45B7-B3DF-E7141D0025F5}"/>
                </a:ext>
              </a:extLst>
            </p:cNvPr>
            <p:cNvSpPr>
              <a:spLocks noChangeArrowheads="1"/>
            </p:cNvSpPr>
            <p:nvPr/>
          </p:nvSpPr>
          <p:spPr bwMode="auto">
            <a:xfrm>
              <a:off x="1860" y="2749"/>
              <a:ext cx="1473" cy="33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lgn="ctr" eaLnBrk="1" hangingPunct="1">
                <a:defRPr/>
              </a:pPr>
              <a:r>
                <a:rPr lang="zh-CN" altLang="en-US" sz="2800" b="1">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7" name="Rectangle 14">
              <a:extLst>
                <a:ext uri="{FF2B5EF4-FFF2-40B4-BE49-F238E27FC236}">
                  <a16:creationId xmlns:a16="http://schemas.microsoft.com/office/drawing/2014/main" id="{283C2DE8-301C-4B0E-967A-930216E538B4}"/>
                </a:ext>
              </a:extLst>
            </p:cNvPr>
            <p:cNvSpPr>
              <a:spLocks noChangeArrowheads="1"/>
            </p:cNvSpPr>
            <p:nvPr/>
          </p:nvSpPr>
          <p:spPr bwMode="auto">
            <a:xfrm>
              <a:off x="968" y="3562"/>
              <a:ext cx="3283" cy="33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eaLnBrk="1" hangingPunct="1">
                <a:defRPr/>
              </a:pPr>
              <a:r>
                <a:rPr lang="zh-CN" altLang="en-US" sz="2800" b="1">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8" name="AutoShape 16">
              <a:extLst>
                <a:ext uri="{FF2B5EF4-FFF2-40B4-BE49-F238E27FC236}">
                  <a16:creationId xmlns:a16="http://schemas.microsoft.com/office/drawing/2014/main" id="{EDB78DCD-14E5-426D-896E-D96EB987DAFD}"/>
                </a:ext>
              </a:extLst>
            </p:cNvPr>
            <p:cNvSpPr>
              <a:spLocks noChangeArrowheads="1"/>
            </p:cNvSpPr>
            <p:nvPr/>
          </p:nvSpPr>
          <p:spPr bwMode="auto">
            <a:xfrm>
              <a:off x="2477" y="3182"/>
              <a:ext cx="231" cy="269"/>
            </a:xfrm>
            <a:prstGeom prst="downArrow">
              <a:avLst>
                <a:gd name="adj1" fmla="val 50000"/>
                <a:gd name="adj2" fmla="val 32175"/>
              </a:avLst>
            </a:prstGeom>
            <a:solidFill>
              <a:schemeClr val="accent1"/>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6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933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312183" y="1102008"/>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Tree>
    <p:extLst>
      <p:ext uri="{BB962C8B-B14F-4D97-AF65-F5344CB8AC3E}">
        <p14:creationId xmlns:p14="http://schemas.microsoft.com/office/powerpoint/2010/main" val="193734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7.1   </a:t>
            </a:r>
            <a:r>
              <a:rPr lang="zh-CN" altLang="en-US" sz="2800" kern="1200" dirty="0">
                <a:solidFill>
                  <a:srgbClr val="002060"/>
                </a:solidFill>
                <a:effectLst>
                  <a:outerShdw blurRad="38100" dist="38100" dir="2700000" algn="tl">
                    <a:srgbClr val="C0C0C0"/>
                  </a:outerShdw>
                </a:effectLst>
                <a:cs typeface="+mn-cs"/>
              </a:rPr>
              <a:t>树的逻辑结构</a:t>
            </a:r>
            <a:endParaRPr lang="en-US" altLang="zh-CN" sz="2800" kern="1200" dirty="0">
              <a:solidFill>
                <a:srgbClr val="002060"/>
              </a:solidFill>
              <a:effectLst>
                <a:outerShdw blurRad="38100" dist="38100" dir="2700000" algn="tl">
                  <a:srgbClr val="C0C0C0"/>
                </a:outerShdw>
              </a:effectLst>
              <a:cs typeface="+mn-cs"/>
            </a:endParaRPr>
          </a:p>
        </p:txBody>
      </p:sp>
      <p:sp>
        <p:nvSpPr>
          <p:cNvPr id="3" name="Rectangle 3">
            <a:extLst>
              <a:ext uri="{FF2B5EF4-FFF2-40B4-BE49-F238E27FC236}">
                <a16:creationId xmlns:a16="http://schemas.microsoft.com/office/drawing/2014/main" id="{5193FC71-E953-437F-BB30-CD5E91A35863}"/>
              </a:ext>
            </a:extLst>
          </p:cNvPr>
          <p:cNvSpPr txBox="1">
            <a:spLocks noChangeArrowheads="1"/>
          </p:cNvSpPr>
          <p:nvPr/>
        </p:nvSpPr>
        <p:spPr>
          <a:xfrm>
            <a:off x="457200" y="1248044"/>
            <a:ext cx="8229600" cy="1008063"/>
          </a:xfrm>
          <a:prstGeom prst="rect">
            <a:avLst/>
          </a:prstGeom>
        </p:spPr>
        <p:txBody>
          <a:bodyPr/>
          <a:lstStyle>
            <a:lvl1pPr marL="271463" indent="-271463" algn="l" rtl="0" eaLnBrk="0" fontAlgn="base" hangingPunct="0">
              <a:spcBef>
                <a:spcPct val="20000"/>
              </a:spcBef>
              <a:spcAft>
                <a:spcPct val="0"/>
              </a:spcAft>
              <a:buClr>
                <a:srgbClr val="000066"/>
              </a:buClr>
              <a:buFont typeface="Wingdings" panose="05000000000000000000" pitchFamily="2" charset="2"/>
              <a:buChar char="n"/>
              <a:defRPr kumimoji="1" sz="1575">
                <a:solidFill>
                  <a:schemeClr val="tx1"/>
                </a:solidFill>
                <a:latin typeface="+mn-lt"/>
                <a:ea typeface="+mn-ea"/>
                <a:cs typeface="宋体" charset="0"/>
              </a:defRPr>
            </a:lvl1pPr>
            <a:lvl2pPr marL="589360" indent="-226219" algn="l" rtl="0" eaLnBrk="0" fontAlgn="base" hangingPunct="0">
              <a:spcBef>
                <a:spcPct val="20000"/>
              </a:spcBef>
              <a:spcAft>
                <a:spcPct val="0"/>
              </a:spcAft>
              <a:buFont typeface="Arial" panose="020B0604020202020204" pitchFamily="34" charset="0"/>
              <a:buChar char="–"/>
              <a:defRPr kumimoji="1" sz="2175">
                <a:solidFill>
                  <a:schemeClr val="tx1"/>
                </a:solidFill>
                <a:latin typeface="+mn-lt"/>
                <a:ea typeface="+mn-ea"/>
              </a:defRPr>
            </a:lvl2pPr>
            <a:lvl3pPr marL="906066" indent="-180975" algn="l" rtl="0" eaLnBrk="0" fontAlgn="base" hangingPunct="0">
              <a:spcBef>
                <a:spcPct val="20000"/>
              </a:spcBef>
              <a:spcAft>
                <a:spcPct val="0"/>
              </a:spcAft>
              <a:buFont typeface="Arial" panose="020B0604020202020204" pitchFamily="34" charset="0"/>
              <a:buChar char="•"/>
              <a:defRPr kumimoji="1" sz="1875">
                <a:solidFill>
                  <a:schemeClr val="tx1"/>
                </a:solidFill>
                <a:latin typeface="+mn-lt"/>
                <a:ea typeface="+mn-ea"/>
              </a:defRPr>
            </a:lvl3pPr>
            <a:lvl4pPr marL="1269206"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4pPr>
            <a:lvl5pPr marL="1632347" indent="-180975" algn="l" rtl="0" eaLnBrk="0" fontAlgn="base" hangingPunct="0">
              <a:spcBef>
                <a:spcPct val="20000"/>
              </a:spcBef>
              <a:spcAft>
                <a:spcPct val="0"/>
              </a:spcAft>
              <a:buFont typeface="Arial" panose="020B0604020202020204" pitchFamily="34" charset="0"/>
              <a:buChar char="»"/>
              <a:defRPr kumimoji="1" sz="1575">
                <a:solidFill>
                  <a:schemeClr val="tx1"/>
                </a:solidFill>
                <a:latin typeface="+mn-lt"/>
                <a:ea typeface="+mn-ea"/>
              </a:defRPr>
            </a:lvl5pPr>
            <a:lvl6pPr marL="1995524" indent="-181412" algn="l" rtl="0" eaLnBrk="0" fontAlgn="base" hangingPunct="0">
              <a:spcBef>
                <a:spcPct val="20000"/>
              </a:spcBef>
              <a:spcAft>
                <a:spcPct val="0"/>
              </a:spcAft>
              <a:buFont typeface="Arial" charset="0"/>
              <a:buChar char="»"/>
              <a:defRPr sz="1587">
                <a:solidFill>
                  <a:schemeClr val="tx1"/>
                </a:solidFill>
                <a:latin typeface="+mn-lt"/>
                <a:ea typeface="+mn-ea"/>
              </a:defRPr>
            </a:lvl6pPr>
            <a:lvl7pPr marL="2358347" indent="-181412" algn="l" rtl="0" eaLnBrk="0" fontAlgn="base" hangingPunct="0">
              <a:spcBef>
                <a:spcPct val="20000"/>
              </a:spcBef>
              <a:spcAft>
                <a:spcPct val="0"/>
              </a:spcAft>
              <a:buFont typeface="Arial" charset="0"/>
              <a:buChar char="»"/>
              <a:defRPr sz="1587">
                <a:solidFill>
                  <a:schemeClr val="tx1"/>
                </a:solidFill>
                <a:latin typeface="+mn-lt"/>
                <a:ea typeface="+mn-ea"/>
              </a:defRPr>
            </a:lvl7pPr>
            <a:lvl8pPr marL="2721169" indent="-181412" algn="l" rtl="0" eaLnBrk="0" fontAlgn="base" hangingPunct="0">
              <a:spcBef>
                <a:spcPct val="20000"/>
              </a:spcBef>
              <a:spcAft>
                <a:spcPct val="0"/>
              </a:spcAft>
              <a:buFont typeface="Arial" charset="0"/>
              <a:buChar char="»"/>
              <a:defRPr sz="1587">
                <a:solidFill>
                  <a:schemeClr val="tx1"/>
                </a:solidFill>
                <a:latin typeface="+mn-lt"/>
                <a:ea typeface="+mn-ea"/>
              </a:defRPr>
            </a:lvl8pPr>
            <a:lvl9pPr marL="3083991" indent="-181412" algn="l" rtl="0" eaLnBrk="0" fontAlgn="base" hangingPunct="0">
              <a:spcBef>
                <a:spcPct val="20000"/>
              </a:spcBef>
              <a:spcAft>
                <a:spcPct val="0"/>
              </a:spcAft>
              <a:buFont typeface="Arial" charset="0"/>
              <a:buChar char="»"/>
              <a:defRPr sz="1587">
                <a:solidFill>
                  <a:schemeClr val="tx1"/>
                </a:solidFill>
                <a:latin typeface="+mn-lt"/>
                <a:ea typeface="+mn-ea"/>
              </a:defRPr>
            </a:lvl9pPr>
          </a:lstStyle>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树的基本术语</a:t>
            </a:r>
          </a:p>
          <a:p>
            <a:pPr eaLnBrk="1" hangingPunct="1">
              <a:defRPr/>
            </a:pP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路径：</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如果树的结点序列</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有如下关系：结点</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的双亲（</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1&lt;=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），则把</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称为一条由</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2800" b="1" i="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kern="0" baseline="-2500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路径</a:t>
            </a:r>
            <a:r>
              <a:rPr lang="zh-CN" altLang="en-US" sz="2800" b="1" kern="0">
                <a:solidFill>
                  <a:srgbClr val="00206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；路径上经过的边的个数称为</a:t>
            </a:r>
            <a:r>
              <a:rPr lang="zh-CN" altLang="en-US" sz="2800" b="1" kern="0">
                <a:solidFill>
                  <a:srgbClr val="FF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路径长度</a:t>
            </a:r>
            <a:r>
              <a:rPr lang="zh-CN" altLang="en-US" sz="2800" b="1" kern="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defRPr/>
            </a:pPr>
            <a:endParaRPr lang="zh-CN" altLang="en-US" sz="2800" b="1" kern="0" dirty="0">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1">
            <a:extLst>
              <a:ext uri="{FF2B5EF4-FFF2-40B4-BE49-F238E27FC236}">
                <a16:creationId xmlns:a16="http://schemas.microsoft.com/office/drawing/2014/main" id="{8CC07182-3FD8-40DA-8840-78B9824CEE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4389" y="3811512"/>
            <a:ext cx="60007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08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sp>
        <p:nvSpPr>
          <p:cNvPr id="12" name="Text Box 9">
            <a:extLst>
              <a:ext uri="{FF2B5EF4-FFF2-40B4-BE49-F238E27FC236}">
                <a16:creationId xmlns:a16="http://schemas.microsoft.com/office/drawing/2014/main" id="{8044EF51-61D9-405B-9F1D-D2EBC24ECDBD}"/>
              </a:ext>
            </a:extLst>
          </p:cNvPr>
          <p:cNvSpPr txBox="1">
            <a:spLocks noChangeArrowheads="1"/>
          </p:cNvSpPr>
          <p:nvPr/>
        </p:nvSpPr>
        <p:spPr bwMode="auto">
          <a:xfrm>
            <a:off x="648694" y="1430337"/>
            <a:ext cx="66548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10000"/>
              </a:lnSpc>
              <a:defRPr/>
            </a:pPr>
            <a:r>
              <a:rPr lang="zh-CN" altLang="en-US" sz="2000" b="1" dirty="0">
                <a:effectLst>
                  <a:outerShdw blurRad="38100" dist="38100" dir="2700000" algn="tl">
                    <a:srgbClr val="C0C0C0"/>
                  </a:outerShdw>
                </a:effectLst>
                <a:latin typeface="Times New Roman" pitchFamily="18" charset="0"/>
              </a:rPr>
              <a:t>1. 建立二叉链表，将每个结点的左右标志置为0；</a:t>
            </a:r>
          </a:p>
          <a:p>
            <a:pPr eaLnBrk="1" hangingPunct="1">
              <a:defRPr/>
            </a:pPr>
            <a:endParaRPr lang="en-US" altLang="zh-CN" sz="2000" b="1" dirty="0">
              <a:effectLst>
                <a:outerShdw blurRad="38100" dist="38100" dir="2700000" algn="tl">
                  <a:srgbClr val="C0C0C0"/>
                </a:outerShdw>
              </a:effectLst>
            </a:endParaRPr>
          </a:p>
          <a:p>
            <a:pPr eaLnBrk="1" hangingPunct="1">
              <a:defRPr/>
            </a:pPr>
            <a:r>
              <a:rPr lang="en-US" altLang="zh-CN" sz="2000" b="1" dirty="0" err="1">
                <a:effectLst>
                  <a:outerShdw blurRad="38100" dist="38100" dir="2700000" algn="tl">
                    <a:srgbClr val="C0C0C0"/>
                  </a:outerShdw>
                </a:effectLst>
              </a:rPr>
              <a:t>BiThrNode</a:t>
            </a:r>
            <a:r>
              <a:rPr lang="en-US" altLang="zh-CN" sz="2000" b="1" dirty="0">
                <a:effectLst>
                  <a:outerShdw blurRad="38100" dist="38100" dir="2700000" algn="tl">
                    <a:srgbClr val="C0C0C0"/>
                  </a:outerShdw>
                </a:effectLst>
              </a:rPr>
              <a:t>&lt;T&gt; *</a:t>
            </a:r>
            <a:r>
              <a:rPr lang="en-US" altLang="zh-CN" sz="2000" b="1" dirty="0" err="1">
                <a:effectLst>
                  <a:outerShdw blurRad="38100" dist="38100" dir="2700000" algn="tl">
                    <a:srgbClr val="C0C0C0"/>
                  </a:outerShdw>
                </a:effectLst>
              </a:rPr>
              <a:t>InBiThrTree</a:t>
            </a:r>
            <a:r>
              <a:rPr lang="en-US" altLang="zh-CN" sz="2000" b="1" dirty="0">
                <a:effectLst>
                  <a:outerShdw blurRad="38100" dist="38100" dir="2700000" algn="tl">
                    <a:srgbClr val="C0C0C0"/>
                  </a:outerShdw>
                </a:effectLst>
              </a:rPr>
              <a:t>&lt;T&gt;::</a:t>
            </a:r>
            <a:r>
              <a:rPr lang="en-US" altLang="zh-CN" sz="2000" b="1" dirty="0" err="1">
                <a:effectLst>
                  <a:outerShdw blurRad="38100" dist="38100" dir="2700000" algn="tl">
                    <a:srgbClr val="C0C0C0"/>
                  </a:outerShdw>
                </a:effectLst>
              </a:rPr>
              <a:t>CreateByPre</a:t>
            </a:r>
            <a:r>
              <a:rPr lang="en-US" altLang="zh-CN" sz="2000" b="1" dirty="0">
                <a:effectLst>
                  <a:outerShdw blurRad="38100" dist="38100" dir="2700000" algn="tl">
                    <a:srgbClr val="C0C0C0"/>
                  </a:outerShdw>
                </a:effectLst>
              </a:rPr>
              <a:t>(vector&lt;T&gt; &amp;</a:t>
            </a:r>
            <a:r>
              <a:rPr lang="en-US" altLang="zh-CN" sz="2000" b="1" dirty="0" err="1">
                <a:effectLst>
                  <a:outerShdw blurRad="38100" dist="38100" dir="2700000" algn="tl">
                    <a:srgbClr val="C0C0C0"/>
                  </a:outerShdw>
                </a:effectLst>
              </a:rPr>
              <a:t>pre,int</a:t>
            </a:r>
            <a:r>
              <a:rPr lang="en-US" altLang="zh-CN" sz="2000" b="1" dirty="0">
                <a:effectLst>
                  <a:outerShdw blurRad="38100" dist="38100" dir="2700000" algn="tl">
                    <a:srgbClr val="C0C0C0"/>
                  </a:outerShdw>
                </a:effectLst>
              </a:rPr>
              <a:t> &amp;</a:t>
            </a:r>
            <a:r>
              <a:rPr lang="en-US" altLang="zh-CN" sz="2000" b="1" dirty="0" err="1">
                <a:effectLst>
                  <a:outerShdw blurRad="38100" dist="38100" dir="2700000" algn="tl">
                    <a:srgbClr val="C0C0C0"/>
                  </a:outerShdw>
                </a:effectLst>
              </a:rPr>
              <a:t>i</a:t>
            </a:r>
            <a:r>
              <a:rPr lang="en-US" altLang="zh-CN" sz="2000" b="1" dirty="0">
                <a:effectLst>
                  <a:outerShdw blurRad="38100" dist="38100" dir="2700000" algn="tl">
                    <a:srgbClr val="C0C0C0"/>
                  </a:outerShdw>
                </a:effectLst>
              </a:rPr>
              <a:t>)</a:t>
            </a:r>
          </a:p>
          <a:p>
            <a:pPr eaLnBrk="1" hangingPunct="1">
              <a:defRPr/>
            </a:pPr>
            <a:r>
              <a:rPr lang="en-US" altLang="zh-CN" sz="2000" b="1" dirty="0">
                <a:effectLst>
                  <a:outerShdw blurRad="38100" dist="38100" dir="2700000" algn="tl">
                    <a:srgbClr val="C0C0C0"/>
                  </a:outerShdw>
                </a:effectLst>
              </a:rPr>
              <a:t>{    char e=pre[</a:t>
            </a:r>
            <a:r>
              <a:rPr lang="en-US" altLang="zh-CN" sz="2000" b="1" dirty="0" err="1">
                <a:effectLst>
                  <a:outerShdw blurRad="38100" dist="38100" dir="2700000" algn="tl">
                    <a:srgbClr val="C0C0C0"/>
                  </a:outerShdw>
                </a:effectLst>
              </a:rPr>
              <a:t>i</a:t>
            </a:r>
            <a:r>
              <a:rPr lang="en-US" altLang="zh-CN" sz="2000" b="1" dirty="0">
                <a:effectLst>
                  <a:outerShdw blurRad="38100" dist="38100" dir="2700000" algn="tl">
                    <a:srgbClr val="C0C0C0"/>
                  </a:outerShdw>
                </a:effectLst>
              </a:rPr>
              <a:t>];   </a:t>
            </a:r>
            <a:r>
              <a:rPr lang="en-US" altLang="zh-CN" sz="2000" b="1" dirty="0" err="1">
                <a:effectLst>
                  <a:outerShdw blurRad="38100" dist="38100" dir="2700000" algn="tl">
                    <a:srgbClr val="C0C0C0"/>
                  </a:outerShdw>
                </a:effectLst>
              </a:rPr>
              <a:t>i</a:t>
            </a:r>
            <a:r>
              <a:rPr lang="en-US" altLang="zh-CN" sz="2000" b="1" dirty="0">
                <a:effectLst>
                  <a:outerShdw blurRad="38100" dist="38100" dir="2700000" algn="tl">
                    <a:srgbClr val="C0C0C0"/>
                  </a:outerShdw>
                </a:effectLst>
              </a:rPr>
              <a:t>++;               // </a:t>
            </a:r>
            <a:r>
              <a:rPr lang="zh-CN" altLang="en-US" sz="2000" b="1" dirty="0">
                <a:effectLst>
                  <a:outerShdw blurRad="38100" dist="38100" dir="2700000" algn="tl">
                    <a:srgbClr val="C0C0C0"/>
                  </a:outerShdw>
                </a:effectLst>
              </a:rPr>
              <a:t>提取当前数据</a:t>
            </a:r>
          </a:p>
          <a:p>
            <a:pPr eaLnBrk="1" hangingPunct="1">
              <a:defRPr/>
            </a:pPr>
            <a:r>
              <a:rPr lang="zh-CN" altLang="en-US" sz="2000" b="1" dirty="0">
                <a:effectLst>
                  <a:outerShdw blurRad="38100" dist="38100" dir="2700000" algn="tl">
                    <a:srgbClr val="C0C0C0"/>
                  </a:outerShdw>
                </a:effectLst>
              </a:rPr>
              <a:t>     </a:t>
            </a:r>
            <a:r>
              <a:rPr lang="en-US" altLang="zh-CN" sz="2000" b="1" dirty="0">
                <a:effectLst>
                  <a:outerShdw blurRad="38100" dist="38100" dir="2700000" algn="tl">
                    <a:srgbClr val="C0C0C0"/>
                  </a:outerShdw>
                </a:effectLst>
              </a:rPr>
              <a:t>if (e=='*')  return NULL;       // </a:t>
            </a:r>
            <a:r>
              <a:rPr lang="zh-CN" altLang="en-US" sz="2000" b="1" dirty="0">
                <a:effectLst>
                  <a:outerShdw blurRad="38100" dist="38100" dir="2700000" algn="tl">
                    <a:srgbClr val="C0C0C0"/>
                  </a:outerShdw>
                </a:effectLst>
              </a:rPr>
              <a:t>特殊数据标记空指针</a:t>
            </a:r>
          </a:p>
          <a:p>
            <a:pPr eaLnBrk="1" hangingPunct="1">
              <a:defRPr/>
            </a:pPr>
            <a:r>
              <a:rPr lang="zh-CN" altLang="en-US" sz="2000" b="1" dirty="0">
                <a:effectLst>
                  <a:outerShdw blurRad="38100" dist="38100" dir="2700000" algn="tl">
                    <a:srgbClr val="C0C0C0"/>
                  </a:outerShdw>
                </a:effectLst>
              </a:rPr>
              <a:t>     </a:t>
            </a:r>
            <a:r>
              <a:rPr lang="en-US" altLang="zh-CN" sz="2000" b="1" dirty="0" err="1">
                <a:effectLst>
                  <a:outerShdw blurRad="38100" dist="38100" dir="2700000" algn="tl">
                    <a:srgbClr val="C0C0C0"/>
                  </a:outerShdw>
                </a:effectLst>
              </a:rPr>
              <a:t>BiThrNode</a:t>
            </a:r>
            <a:r>
              <a:rPr lang="en-US" altLang="zh-CN" sz="2000" b="1" dirty="0">
                <a:effectLst>
                  <a:outerShdw blurRad="38100" dist="38100" dir="2700000" algn="tl">
                    <a:srgbClr val="C0C0C0"/>
                  </a:outerShdw>
                </a:effectLst>
              </a:rPr>
              <a:t>&lt;T&gt; *p=new </a:t>
            </a:r>
            <a:r>
              <a:rPr lang="en-US" altLang="zh-CN" sz="2000" b="1" dirty="0" err="1">
                <a:effectLst>
                  <a:outerShdw blurRad="38100" dist="38100" dir="2700000" algn="tl">
                    <a:srgbClr val="C0C0C0"/>
                  </a:outerShdw>
                </a:effectLst>
              </a:rPr>
              <a:t>BiThrNode</a:t>
            </a:r>
            <a:r>
              <a:rPr lang="en-US" altLang="zh-CN" sz="2000" b="1" dirty="0">
                <a:effectLst>
                  <a:outerShdw blurRad="38100" dist="38100" dir="2700000" algn="tl">
                    <a:srgbClr val="C0C0C0"/>
                  </a:outerShdw>
                </a:effectLst>
              </a:rPr>
              <a:t>&lt;T&gt;; // </a:t>
            </a:r>
            <a:r>
              <a:rPr lang="zh-CN" altLang="en-US" sz="2000" b="1" dirty="0">
                <a:effectLst>
                  <a:outerShdw blurRad="38100" dist="38100" dir="2700000" algn="tl">
                    <a:srgbClr val="C0C0C0"/>
                  </a:outerShdw>
                </a:effectLst>
              </a:rPr>
              <a:t>创建新结点 </a:t>
            </a:r>
          </a:p>
          <a:p>
            <a:pPr eaLnBrk="1" hangingPunct="1">
              <a:defRPr/>
            </a:pPr>
            <a:r>
              <a:rPr lang="en-US" altLang="zh-CN" sz="2000" b="1" dirty="0">
                <a:effectLst>
                  <a:outerShdw blurRad="38100" dist="38100" dir="2700000" algn="tl">
                    <a:srgbClr val="C0C0C0"/>
                  </a:outerShdw>
                </a:effectLst>
              </a:rPr>
              <a:t>     p-&gt;data=e; </a:t>
            </a:r>
          </a:p>
          <a:p>
            <a:pPr eaLnBrk="1" hangingPunct="1">
              <a:defRPr/>
            </a:pPr>
            <a:r>
              <a:rPr lang="en-US" altLang="zh-CN" sz="2000" b="1" dirty="0">
                <a:effectLst>
                  <a:outerShdw blurRad="38100" dist="38100" dir="2700000" algn="tl">
                    <a:srgbClr val="C0C0C0"/>
                  </a:outerShdw>
                </a:effectLst>
              </a:rPr>
              <a:t>     </a:t>
            </a:r>
            <a:r>
              <a:rPr lang="en-US" altLang="zh-CN" sz="2000" b="1" dirty="0">
                <a:solidFill>
                  <a:schemeClr val="hlink"/>
                </a:solidFill>
                <a:effectLst>
                  <a:outerShdw blurRad="38100" dist="38100" dir="2700000" algn="tl">
                    <a:srgbClr val="C0C0C0"/>
                  </a:outerShdw>
                </a:effectLst>
              </a:rPr>
              <a:t>p-&gt;</a:t>
            </a:r>
            <a:r>
              <a:rPr lang="en-US" altLang="zh-CN" sz="2000" b="1" dirty="0" err="1">
                <a:solidFill>
                  <a:schemeClr val="hlink"/>
                </a:solidFill>
                <a:effectLst>
                  <a:outerShdw blurRad="38100" dist="38100" dir="2700000" algn="tl">
                    <a:srgbClr val="C0C0C0"/>
                  </a:outerShdw>
                </a:effectLst>
              </a:rPr>
              <a:t>ltype</a:t>
            </a:r>
            <a:r>
              <a:rPr lang="en-US" altLang="zh-CN" sz="2000" b="1" dirty="0">
                <a:solidFill>
                  <a:schemeClr val="hlink"/>
                </a:solidFill>
                <a:effectLst>
                  <a:outerShdw blurRad="38100" dist="38100" dir="2700000" algn="tl">
                    <a:srgbClr val="C0C0C0"/>
                  </a:outerShdw>
                </a:effectLst>
              </a:rPr>
              <a:t>=LINK;</a:t>
            </a:r>
          </a:p>
          <a:p>
            <a:pPr eaLnBrk="1" hangingPunct="1">
              <a:defRPr/>
            </a:pPr>
            <a:r>
              <a:rPr lang="en-US" altLang="zh-CN" sz="2000" b="1" dirty="0">
                <a:solidFill>
                  <a:schemeClr val="hlink"/>
                </a:solidFill>
                <a:effectLst>
                  <a:outerShdw blurRad="38100" dist="38100" dir="2700000" algn="tl">
                    <a:srgbClr val="C0C0C0"/>
                  </a:outerShdw>
                </a:effectLst>
              </a:rPr>
              <a:t>     p-&gt;</a:t>
            </a:r>
            <a:r>
              <a:rPr lang="en-US" altLang="zh-CN" sz="2000" b="1" dirty="0" err="1">
                <a:solidFill>
                  <a:schemeClr val="hlink"/>
                </a:solidFill>
                <a:effectLst>
                  <a:outerShdw blurRad="38100" dist="38100" dir="2700000" algn="tl">
                    <a:srgbClr val="C0C0C0"/>
                  </a:outerShdw>
                </a:effectLst>
              </a:rPr>
              <a:t>rtype</a:t>
            </a:r>
            <a:r>
              <a:rPr lang="en-US" altLang="zh-CN" sz="2000" b="1" dirty="0">
                <a:solidFill>
                  <a:schemeClr val="hlink"/>
                </a:solidFill>
                <a:effectLst>
                  <a:outerShdw blurRad="38100" dist="38100" dir="2700000" algn="tl">
                    <a:srgbClr val="C0C0C0"/>
                  </a:outerShdw>
                </a:effectLst>
              </a:rPr>
              <a:t>=LINK;</a:t>
            </a:r>
          </a:p>
          <a:p>
            <a:pPr eaLnBrk="1" hangingPunct="1">
              <a:defRPr/>
            </a:pPr>
            <a:r>
              <a:rPr lang="en-US" altLang="zh-CN" sz="2000" b="1" dirty="0">
                <a:effectLst>
                  <a:outerShdw blurRad="38100" dist="38100" dir="2700000" algn="tl">
                    <a:srgbClr val="C0C0C0"/>
                  </a:outerShdw>
                </a:effectLst>
              </a:rPr>
              <a:t>     p-&gt;</a:t>
            </a:r>
            <a:r>
              <a:rPr lang="en-US" altLang="zh-CN" sz="2000" b="1" dirty="0" err="1">
                <a:effectLst>
                  <a:outerShdw blurRad="38100" dist="38100" dir="2700000" algn="tl">
                    <a:srgbClr val="C0C0C0"/>
                  </a:outerShdw>
                </a:effectLst>
              </a:rPr>
              <a:t>lchild</a:t>
            </a:r>
            <a:r>
              <a:rPr lang="en-US" altLang="zh-CN" sz="2000" b="1" dirty="0">
                <a:effectLst>
                  <a:outerShdw blurRad="38100" dist="38100" dir="2700000" algn="tl">
                    <a:srgbClr val="C0C0C0"/>
                  </a:outerShdw>
                </a:effectLst>
              </a:rPr>
              <a:t>=</a:t>
            </a:r>
            <a:r>
              <a:rPr lang="en-US" altLang="zh-CN" sz="2000" b="1" dirty="0" err="1">
                <a:effectLst>
                  <a:outerShdw blurRad="38100" dist="38100" dir="2700000" algn="tl">
                    <a:srgbClr val="C0C0C0"/>
                  </a:outerShdw>
                </a:effectLst>
              </a:rPr>
              <a:t>CreateByPre</a:t>
            </a:r>
            <a:r>
              <a:rPr lang="en-US" altLang="zh-CN" sz="2000" b="1" dirty="0">
                <a:effectLst>
                  <a:outerShdw blurRad="38100" dist="38100" dir="2700000" algn="tl">
                    <a:srgbClr val="C0C0C0"/>
                  </a:outerShdw>
                </a:effectLst>
              </a:rPr>
              <a:t>(</a:t>
            </a:r>
            <a:r>
              <a:rPr lang="en-US" altLang="zh-CN" sz="2000" b="1" dirty="0" err="1">
                <a:effectLst>
                  <a:outerShdw blurRad="38100" dist="38100" dir="2700000" algn="tl">
                    <a:srgbClr val="C0C0C0"/>
                  </a:outerShdw>
                </a:effectLst>
              </a:rPr>
              <a:t>pre,i</a:t>
            </a:r>
            <a:r>
              <a:rPr lang="en-US" altLang="zh-CN" sz="2000" b="1" dirty="0">
                <a:effectLst>
                  <a:outerShdw blurRad="38100" dist="38100" dir="2700000" algn="tl">
                    <a:srgbClr val="C0C0C0"/>
                  </a:outerShdw>
                </a:effectLst>
              </a:rPr>
              <a:t>);   // </a:t>
            </a:r>
            <a:r>
              <a:rPr lang="zh-CN" altLang="en-US" sz="2000" b="1" dirty="0">
                <a:effectLst>
                  <a:outerShdw blurRad="38100" dist="38100" dir="2700000" algn="tl">
                    <a:srgbClr val="C0C0C0"/>
                  </a:outerShdw>
                </a:effectLst>
              </a:rPr>
              <a:t>创建左子树</a:t>
            </a:r>
          </a:p>
          <a:p>
            <a:pPr eaLnBrk="1" hangingPunct="1">
              <a:defRPr/>
            </a:pPr>
            <a:r>
              <a:rPr lang="zh-CN" altLang="en-US" sz="2000" b="1" dirty="0">
                <a:effectLst>
                  <a:outerShdw blurRad="38100" dist="38100" dir="2700000" algn="tl">
                    <a:srgbClr val="C0C0C0"/>
                  </a:outerShdw>
                </a:effectLst>
              </a:rPr>
              <a:t>     </a:t>
            </a:r>
            <a:r>
              <a:rPr lang="en-US" altLang="zh-CN" sz="2000" b="1" dirty="0">
                <a:effectLst>
                  <a:outerShdw blurRad="38100" dist="38100" dir="2700000" algn="tl">
                    <a:srgbClr val="C0C0C0"/>
                  </a:outerShdw>
                </a:effectLst>
              </a:rPr>
              <a:t>p-&gt;</a:t>
            </a:r>
            <a:r>
              <a:rPr lang="en-US" altLang="zh-CN" sz="2000" b="1" dirty="0" err="1">
                <a:effectLst>
                  <a:outerShdw blurRad="38100" dist="38100" dir="2700000" algn="tl">
                    <a:srgbClr val="C0C0C0"/>
                  </a:outerShdw>
                </a:effectLst>
              </a:rPr>
              <a:t>rchild</a:t>
            </a:r>
            <a:r>
              <a:rPr lang="en-US" altLang="zh-CN" sz="2000" b="1" dirty="0">
                <a:effectLst>
                  <a:outerShdw blurRad="38100" dist="38100" dir="2700000" algn="tl">
                    <a:srgbClr val="C0C0C0"/>
                  </a:outerShdw>
                </a:effectLst>
              </a:rPr>
              <a:t>=</a:t>
            </a:r>
            <a:r>
              <a:rPr lang="en-US" altLang="zh-CN" sz="2000" b="1" dirty="0" err="1">
                <a:effectLst>
                  <a:outerShdw blurRad="38100" dist="38100" dir="2700000" algn="tl">
                    <a:srgbClr val="C0C0C0"/>
                  </a:outerShdw>
                </a:effectLst>
              </a:rPr>
              <a:t>CreateByPre</a:t>
            </a:r>
            <a:r>
              <a:rPr lang="en-US" altLang="zh-CN" sz="2000" b="1" dirty="0">
                <a:effectLst>
                  <a:outerShdw blurRad="38100" dist="38100" dir="2700000" algn="tl">
                    <a:srgbClr val="C0C0C0"/>
                  </a:outerShdw>
                </a:effectLst>
              </a:rPr>
              <a:t>(</a:t>
            </a:r>
            <a:r>
              <a:rPr lang="en-US" altLang="zh-CN" sz="2000" b="1" dirty="0" err="1">
                <a:effectLst>
                  <a:outerShdw blurRad="38100" dist="38100" dir="2700000" algn="tl">
                    <a:srgbClr val="C0C0C0"/>
                  </a:outerShdw>
                </a:effectLst>
              </a:rPr>
              <a:t>pre,i</a:t>
            </a:r>
            <a:r>
              <a:rPr lang="en-US" altLang="zh-CN" sz="2000" b="1" dirty="0">
                <a:effectLst>
                  <a:outerShdw blurRad="38100" dist="38100" dir="2700000" algn="tl">
                    <a:srgbClr val="C0C0C0"/>
                  </a:outerShdw>
                </a:effectLst>
              </a:rPr>
              <a:t>);   // </a:t>
            </a:r>
            <a:r>
              <a:rPr lang="zh-CN" altLang="en-US" sz="2000" b="1" dirty="0">
                <a:effectLst>
                  <a:outerShdw blurRad="38100" dist="38100" dir="2700000" algn="tl">
                    <a:srgbClr val="C0C0C0"/>
                  </a:outerShdw>
                </a:effectLst>
              </a:rPr>
              <a:t>创建右子树</a:t>
            </a:r>
          </a:p>
          <a:p>
            <a:pPr eaLnBrk="1" hangingPunct="1">
              <a:defRPr/>
            </a:pPr>
            <a:r>
              <a:rPr lang="zh-CN" altLang="en-US" sz="2000" b="1" dirty="0">
                <a:effectLst>
                  <a:outerShdw blurRad="38100" dist="38100" dir="2700000" algn="tl">
                    <a:srgbClr val="C0C0C0"/>
                  </a:outerShdw>
                </a:effectLst>
              </a:rPr>
              <a:t>     </a:t>
            </a:r>
            <a:r>
              <a:rPr lang="en-US" altLang="zh-CN" sz="2000" b="1" dirty="0">
                <a:effectLst>
                  <a:outerShdw blurRad="38100" dist="38100" dir="2700000" algn="tl">
                    <a:srgbClr val="C0C0C0"/>
                  </a:outerShdw>
                </a:effectLst>
              </a:rPr>
              <a:t>return p;</a:t>
            </a:r>
          </a:p>
          <a:p>
            <a:pPr eaLnBrk="1" hangingPunct="1">
              <a:defRPr/>
            </a:pPr>
            <a:r>
              <a:rPr lang="en-US" altLang="zh-CN" sz="2000" b="1" dirty="0">
                <a:effectLst>
                  <a:outerShdw blurRad="38100" dist="38100" dir="2700000" algn="tl">
                    <a:srgbClr val="C0C0C0"/>
                  </a:outerShdw>
                </a:effectLst>
              </a:rPr>
              <a:t>}</a:t>
            </a:r>
            <a:endParaRPr lang="zh-CN" altLang="en-US" sz="2000" b="1" dirty="0">
              <a:effectLst>
                <a:outerShdw blurRad="38100" dist="38100" dir="2700000" algn="tl">
                  <a:srgbClr val="C0C0C0"/>
                </a:outerShdw>
              </a:effectLst>
            </a:endParaRPr>
          </a:p>
        </p:txBody>
      </p:sp>
      <p:grpSp>
        <p:nvGrpSpPr>
          <p:cNvPr id="13" name="Group 100">
            <a:extLst>
              <a:ext uri="{FF2B5EF4-FFF2-40B4-BE49-F238E27FC236}">
                <a16:creationId xmlns:a16="http://schemas.microsoft.com/office/drawing/2014/main" id="{14345C66-2371-4809-97CF-E6660CBAD5AC}"/>
              </a:ext>
            </a:extLst>
          </p:cNvPr>
          <p:cNvGrpSpPr>
            <a:grpSpLocks/>
          </p:cNvGrpSpPr>
          <p:nvPr/>
        </p:nvGrpSpPr>
        <p:grpSpPr bwMode="auto">
          <a:xfrm>
            <a:off x="5595344" y="4654550"/>
            <a:ext cx="3416300" cy="1546225"/>
            <a:chOff x="367" y="1353"/>
            <a:chExt cx="2152" cy="974"/>
          </a:xfrm>
          <a:scene3d>
            <a:camera prst="orthographicFront">
              <a:rot lat="0" lon="0" rev="0"/>
            </a:camera>
            <a:lightRig rig="balanced" dir="t">
              <a:rot lat="0" lon="0" rev="8700000"/>
            </a:lightRig>
          </a:scene3d>
        </p:grpSpPr>
        <p:sp>
          <p:nvSpPr>
            <p:cNvPr id="14" name="Rectangle 101">
              <a:extLst>
                <a:ext uri="{FF2B5EF4-FFF2-40B4-BE49-F238E27FC236}">
                  <a16:creationId xmlns:a16="http://schemas.microsoft.com/office/drawing/2014/main" id="{C1810E7B-94EB-46BD-8A52-9AED0B250BA9}"/>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15" name="Rectangle 102">
              <a:extLst>
                <a:ext uri="{FF2B5EF4-FFF2-40B4-BE49-F238E27FC236}">
                  <a16:creationId xmlns:a16="http://schemas.microsoft.com/office/drawing/2014/main" id="{217DF9DD-D99D-47A5-A87E-A0466E22BB93}"/>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16" name="AutoShape 103">
              <a:extLst>
                <a:ext uri="{FF2B5EF4-FFF2-40B4-BE49-F238E27FC236}">
                  <a16:creationId xmlns:a16="http://schemas.microsoft.com/office/drawing/2014/main" id="{DA334F14-C6F9-40B6-9D58-E7A03E68F28B}"/>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Tree>
    <p:extLst>
      <p:ext uri="{BB962C8B-B14F-4D97-AF65-F5344CB8AC3E}">
        <p14:creationId xmlns:p14="http://schemas.microsoft.com/office/powerpoint/2010/main" val="186600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312183" y="1102008"/>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8" name="Group 69">
            <a:extLst>
              <a:ext uri="{FF2B5EF4-FFF2-40B4-BE49-F238E27FC236}">
                <a16:creationId xmlns:a16="http://schemas.microsoft.com/office/drawing/2014/main" id="{232C3A2B-B5F9-4A7A-B9D5-90F230A5DFF1}"/>
              </a:ext>
            </a:extLst>
          </p:cNvPr>
          <p:cNvGrpSpPr>
            <a:grpSpLocks/>
          </p:cNvGrpSpPr>
          <p:nvPr/>
        </p:nvGrpSpPr>
        <p:grpSpPr bwMode="auto">
          <a:xfrm>
            <a:off x="151080" y="5101097"/>
            <a:ext cx="850900" cy="744537"/>
            <a:chOff x="334" y="3157"/>
            <a:chExt cx="344" cy="469"/>
          </a:xfrm>
        </p:grpSpPr>
        <p:sp>
          <p:nvSpPr>
            <p:cNvPr id="9" name="Line 66">
              <a:extLst>
                <a:ext uri="{FF2B5EF4-FFF2-40B4-BE49-F238E27FC236}">
                  <a16:creationId xmlns:a16="http://schemas.microsoft.com/office/drawing/2014/main" id="{EC93A556-9342-4275-9A5A-73EAD88BAA41}"/>
                </a:ext>
              </a:extLst>
            </p:cNvPr>
            <p:cNvSpPr>
              <a:spLocks noChangeShapeType="1"/>
            </p:cNvSpPr>
            <p:nvPr/>
          </p:nvSpPr>
          <p:spPr bwMode="auto">
            <a:xfrm flipV="1">
              <a:off x="545" y="3157"/>
              <a:ext cx="115" cy="27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Text Box 67">
              <a:extLst>
                <a:ext uri="{FF2B5EF4-FFF2-40B4-BE49-F238E27FC236}">
                  <a16:creationId xmlns:a16="http://schemas.microsoft.com/office/drawing/2014/main" id="{5C4CD083-7E10-4F4F-9E1C-304FB251C40C}"/>
                </a:ext>
              </a:extLst>
            </p:cNvPr>
            <p:cNvSpPr txBox="1">
              <a:spLocks noChangeArrowheads="1"/>
            </p:cNvSpPr>
            <p:nvPr/>
          </p:nvSpPr>
          <p:spPr bwMode="auto">
            <a:xfrm>
              <a:off x="334" y="3376"/>
              <a:ext cx="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000" b="1">
                  <a:solidFill>
                    <a:srgbClr val="FF3300"/>
                  </a:solidFill>
                  <a:effectLst>
                    <a:outerShdw blurRad="38100" dist="38100" dir="2700000" algn="tl">
                      <a:srgbClr val="C0C0C0"/>
                    </a:outerShdw>
                  </a:effectLst>
                  <a:latin typeface="Times New Roman" pitchFamily="18" charset="0"/>
                  <a:ea typeface="华文行楷" pitchFamily="2" charset="-122"/>
                </a:rPr>
                <a:t>p</a:t>
              </a:r>
            </a:p>
          </p:txBody>
        </p:sp>
      </p:grpSp>
      <p:sp>
        <p:nvSpPr>
          <p:cNvPr id="11" name="Rectangle 68">
            <a:extLst>
              <a:ext uri="{FF2B5EF4-FFF2-40B4-BE49-F238E27FC236}">
                <a16:creationId xmlns:a16="http://schemas.microsoft.com/office/drawing/2014/main" id="{91DDB476-3059-4946-BF4D-D20534526AEA}"/>
              </a:ext>
            </a:extLst>
          </p:cNvPr>
          <p:cNvSpPr>
            <a:spLocks noChangeArrowheads="1"/>
          </p:cNvSpPr>
          <p:nvPr/>
        </p:nvSpPr>
        <p:spPr bwMode="auto">
          <a:xfrm>
            <a:off x="400318" y="4618497"/>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dirty="0">
                <a:solidFill>
                  <a:srgbClr val="FF3300"/>
                </a:solidFill>
                <a:latin typeface="Times New Roman" panose="02020603050405020304" pitchFamily="18" charset="0"/>
              </a:rPr>
              <a:t>1</a:t>
            </a:r>
          </a:p>
        </p:txBody>
      </p:sp>
      <p:sp>
        <p:nvSpPr>
          <p:cNvPr id="12" name="Text Box 65">
            <a:extLst>
              <a:ext uri="{FF2B5EF4-FFF2-40B4-BE49-F238E27FC236}">
                <a16:creationId xmlns:a16="http://schemas.microsoft.com/office/drawing/2014/main" id="{27F0FE19-A3A3-4280-B984-766BB0CB2D1D}"/>
              </a:ext>
            </a:extLst>
          </p:cNvPr>
          <p:cNvSpPr txBox="1">
            <a:spLocks noChangeArrowheads="1"/>
          </p:cNvSpPr>
          <p:nvPr/>
        </p:nvSpPr>
        <p:spPr bwMode="auto">
          <a:xfrm>
            <a:off x="5130902" y="5430135"/>
            <a:ext cx="3340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为正在访问的结点</a:t>
            </a:r>
          </a:p>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为刚访问过的结点</a:t>
            </a:r>
            <a:endParaRPr lang="zh-CN" altLang="en-US" sz="240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6781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312183" y="1102008"/>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2" name="Text Box 65">
            <a:extLst>
              <a:ext uri="{FF2B5EF4-FFF2-40B4-BE49-F238E27FC236}">
                <a16:creationId xmlns:a16="http://schemas.microsoft.com/office/drawing/2014/main" id="{27F0FE19-A3A3-4280-B984-766BB0CB2D1D}"/>
              </a:ext>
            </a:extLst>
          </p:cNvPr>
          <p:cNvSpPr txBox="1">
            <a:spLocks noChangeArrowheads="1"/>
          </p:cNvSpPr>
          <p:nvPr/>
        </p:nvSpPr>
        <p:spPr bwMode="auto">
          <a:xfrm>
            <a:off x="5130902" y="5430135"/>
            <a:ext cx="3340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为正在访问的结点</a:t>
            </a:r>
          </a:p>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为刚访问过的结点</a:t>
            </a:r>
            <a:endParaRPr lang="zh-CN" altLang="en-US" sz="240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Group 73">
            <a:extLst>
              <a:ext uri="{FF2B5EF4-FFF2-40B4-BE49-F238E27FC236}">
                <a16:creationId xmlns:a16="http://schemas.microsoft.com/office/drawing/2014/main" id="{DFF59150-FFFD-4357-AE85-4B25C2428F5D}"/>
              </a:ext>
            </a:extLst>
          </p:cNvPr>
          <p:cNvGrpSpPr>
            <a:grpSpLocks/>
          </p:cNvGrpSpPr>
          <p:nvPr/>
        </p:nvGrpSpPr>
        <p:grpSpPr bwMode="auto">
          <a:xfrm>
            <a:off x="400318" y="5027704"/>
            <a:ext cx="841375" cy="804862"/>
            <a:chOff x="334" y="3157"/>
            <a:chExt cx="530" cy="507"/>
          </a:xfrm>
        </p:grpSpPr>
        <p:sp>
          <p:nvSpPr>
            <p:cNvPr id="14" name="Line 67">
              <a:extLst>
                <a:ext uri="{FF2B5EF4-FFF2-40B4-BE49-F238E27FC236}">
                  <a16:creationId xmlns:a16="http://schemas.microsoft.com/office/drawing/2014/main" id="{DD38E825-50B2-4664-B7FE-5D54E1A16B50}"/>
                </a:ext>
              </a:extLst>
            </p:cNvPr>
            <p:cNvSpPr>
              <a:spLocks noChangeShapeType="1"/>
            </p:cNvSpPr>
            <p:nvPr/>
          </p:nvSpPr>
          <p:spPr bwMode="auto">
            <a:xfrm flipV="1">
              <a:off x="545" y="3157"/>
              <a:ext cx="115" cy="27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Text Box 68">
              <a:extLst>
                <a:ext uri="{FF2B5EF4-FFF2-40B4-BE49-F238E27FC236}">
                  <a16:creationId xmlns:a16="http://schemas.microsoft.com/office/drawing/2014/main" id="{B140E011-4218-4240-9061-2238CD6DF4F3}"/>
                </a:ext>
              </a:extLst>
            </p:cNvPr>
            <p:cNvSpPr txBox="1">
              <a:spLocks noChangeArrowheads="1"/>
            </p:cNvSpPr>
            <p:nvPr/>
          </p:nvSpPr>
          <p:spPr bwMode="auto">
            <a:xfrm>
              <a:off x="334" y="3376"/>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pre</a:t>
              </a:r>
            </a:p>
          </p:txBody>
        </p:sp>
      </p:grpSp>
      <p:sp>
        <p:nvSpPr>
          <p:cNvPr id="16" name="Rectangle 69">
            <a:extLst>
              <a:ext uri="{FF2B5EF4-FFF2-40B4-BE49-F238E27FC236}">
                <a16:creationId xmlns:a16="http://schemas.microsoft.com/office/drawing/2014/main" id="{D7E298F6-ACAA-42C4-9B63-A2CBBF2D3014}"/>
              </a:ext>
            </a:extLst>
          </p:cNvPr>
          <p:cNvSpPr>
            <a:spLocks noChangeArrowheads="1"/>
          </p:cNvSpPr>
          <p:nvPr/>
        </p:nvSpPr>
        <p:spPr bwMode="auto">
          <a:xfrm>
            <a:off x="357456" y="4595904"/>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dirty="0">
                <a:solidFill>
                  <a:srgbClr val="FF3300"/>
                </a:solidFill>
                <a:latin typeface="Times New Roman" panose="02020603050405020304" pitchFamily="18" charset="0"/>
              </a:rPr>
              <a:t>1</a:t>
            </a:r>
          </a:p>
        </p:txBody>
      </p:sp>
      <p:grpSp>
        <p:nvGrpSpPr>
          <p:cNvPr id="17" name="Group 70">
            <a:extLst>
              <a:ext uri="{FF2B5EF4-FFF2-40B4-BE49-F238E27FC236}">
                <a16:creationId xmlns:a16="http://schemas.microsoft.com/office/drawing/2014/main" id="{A04FFA15-0BF4-40DD-B967-885CBF3C92F3}"/>
              </a:ext>
            </a:extLst>
          </p:cNvPr>
          <p:cNvGrpSpPr>
            <a:grpSpLocks/>
          </p:cNvGrpSpPr>
          <p:nvPr/>
        </p:nvGrpSpPr>
        <p:grpSpPr bwMode="auto">
          <a:xfrm>
            <a:off x="1143268" y="6069104"/>
            <a:ext cx="990600" cy="804862"/>
            <a:chOff x="334" y="3157"/>
            <a:chExt cx="344" cy="507"/>
          </a:xfrm>
        </p:grpSpPr>
        <p:sp>
          <p:nvSpPr>
            <p:cNvPr id="18" name="Line 71">
              <a:extLst>
                <a:ext uri="{FF2B5EF4-FFF2-40B4-BE49-F238E27FC236}">
                  <a16:creationId xmlns:a16="http://schemas.microsoft.com/office/drawing/2014/main" id="{25BDD8C1-671D-4F63-8145-328099630769}"/>
                </a:ext>
              </a:extLst>
            </p:cNvPr>
            <p:cNvSpPr>
              <a:spLocks noChangeShapeType="1"/>
            </p:cNvSpPr>
            <p:nvPr/>
          </p:nvSpPr>
          <p:spPr bwMode="auto">
            <a:xfrm flipV="1">
              <a:off x="545" y="3157"/>
              <a:ext cx="115" cy="27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Text Box 72">
              <a:extLst>
                <a:ext uri="{FF2B5EF4-FFF2-40B4-BE49-F238E27FC236}">
                  <a16:creationId xmlns:a16="http://schemas.microsoft.com/office/drawing/2014/main" id="{5880FA03-237C-4217-904B-F2A378C0DEB1}"/>
                </a:ext>
              </a:extLst>
            </p:cNvPr>
            <p:cNvSpPr txBox="1">
              <a:spLocks noChangeArrowheads="1"/>
            </p:cNvSpPr>
            <p:nvPr/>
          </p:nvSpPr>
          <p:spPr bwMode="auto">
            <a:xfrm>
              <a:off x="334" y="3376"/>
              <a:ext cx="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a:t>
              </a:r>
            </a:p>
          </p:txBody>
        </p:sp>
      </p:grpSp>
      <p:sp>
        <p:nvSpPr>
          <p:cNvPr id="20" name="Freeform 74">
            <a:extLst>
              <a:ext uri="{FF2B5EF4-FFF2-40B4-BE49-F238E27FC236}">
                <a16:creationId xmlns:a16="http://schemas.microsoft.com/office/drawing/2014/main" id="{F1C9DD19-7B05-4125-BC98-F2FFB399603E}"/>
              </a:ext>
            </a:extLst>
          </p:cNvPr>
          <p:cNvSpPr>
            <a:spLocks/>
          </p:cNvSpPr>
          <p:nvPr/>
        </p:nvSpPr>
        <p:spPr bwMode="auto">
          <a:xfrm>
            <a:off x="1330593" y="5083266"/>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1" name="Rectangle 75">
            <a:extLst>
              <a:ext uri="{FF2B5EF4-FFF2-40B4-BE49-F238E27FC236}">
                <a16:creationId xmlns:a16="http://schemas.microsoft.com/office/drawing/2014/main" id="{C72AD754-5F99-4D8D-818A-437F85CE4384}"/>
              </a:ext>
            </a:extLst>
          </p:cNvPr>
          <p:cNvSpPr>
            <a:spLocks noChangeArrowheads="1"/>
          </p:cNvSpPr>
          <p:nvPr/>
        </p:nvSpPr>
        <p:spPr bwMode="auto">
          <a:xfrm>
            <a:off x="1978293" y="5819866"/>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2" name="Rectangle 76">
            <a:extLst>
              <a:ext uri="{FF2B5EF4-FFF2-40B4-BE49-F238E27FC236}">
                <a16:creationId xmlns:a16="http://schemas.microsoft.com/office/drawing/2014/main" id="{5D051955-BECE-440C-AC82-F203E75C75E4}"/>
              </a:ext>
            </a:extLst>
          </p:cNvPr>
          <p:cNvSpPr>
            <a:spLocks noChangeArrowheads="1"/>
          </p:cNvSpPr>
          <p:nvPr/>
        </p:nvSpPr>
        <p:spPr bwMode="auto">
          <a:xfrm>
            <a:off x="3930918" y="5778591"/>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Tree>
    <p:extLst>
      <p:ext uri="{BB962C8B-B14F-4D97-AF65-F5344CB8AC3E}">
        <p14:creationId xmlns:p14="http://schemas.microsoft.com/office/powerpoint/2010/main" val="38829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2" name="Text Box 65">
            <a:extLst>
              <a:ext uri="{FF2B5EF4-FFF2-40B4-BE49-F238E27FC236}">
                <a16:creationId xmlns:a16="http://schemas.microsoft.com/office/drawing/2014/main" id="{27F0FE19-A3A3-4280-B984-766BB0CB2D1D}"/>
              </a:ext>
            </a:extLst>
          </p:cNvPr>
          <p:cNvSpPr txBox="1">
            <a:spLocks noChangeArrowheads="1"/>
          </p:cNvSpPr>
          <p:nvPr/>
        </p:nvSpPr>
        <p:spPr bwMode="auto">
          <a:xfrm>
            <a:off x="5130902" y="5430135"/>
            <a:ext cx="3340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为正在访问的结点</a:t>
            </a:r>
          </a:p>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为刚访问过的结点</a:t>
            </a:r>
            <a:endParaRPr lang="zh-CN" altLang="en-US" sz="240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Group 66">
            <a:extLst>
              <a:ext uri="{FF2B5EF4-FFF2-40B4-BE49-F238E27FC236}">
                <a16:creationId xmlns:a16="http://schemas.microsoft.com/office/drawing/2014/main" id="{82792B1D-D919-457F-8337-D7673F7F0042}"/>
              </a:ext>
            </a:extLst>
          </p:cNvPr>
          <p:cNvGrpSpPr>
            <a:grpSpLocks/>
          </p:cNvGrpSpPr>
          <p:nvPr/>
        </p:nvGrpSpPr>
        <p:grpSpPr bwMode="auto">
          <a:xfrm>
            <a:off x="1533525" y="6053138"/>
            <a:ext cx="841375" cy="804862"/>
            <a:chOff x="334" y="3157"/>
            <a:chExt cx="530" cy="507"/>
          </a:xfrm>
        </p:grpSpPr>
        <p:sp>
          <p:nvSpPr>
            <p:cNvPr id="24" name="Line 67">
              <a:extLst>
                <a:ext uri="{FF2B5EF4-FFF2-40B4-BE49-F238E27FC236}">
                  <a16:creationId xmlns:a16="http://schemas.microsoft.com/office/drawing/2014/main" id="{2BE01FF2-843C-4947-B25D-1BC78621AD0C}"/>
                </a:ext>
              </a:extLst>
            </p:cNvPr>
            <p:cNvSpPr>
              <a:spLocks noChangeShapeType="1"/>
            </p:cNvSpPr>
            <p:nvPr/>
          </p:nvSpPr>
          <p:spPr bwMode="auto">
            <a:xfrm flipV="1">
              <a:off x="545" y="3157"/>
              <a:ext cx="115" cy="27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Text Box 68">
              <a:extLst>
                <a:ext uri="{FF2B5EF4-FFF2-40B4-BE49-F238E27FC236}">
                  <a16:creationId xmlns:a16="http://schemas.microsoft.com/office/drawing/2014/main" id="{174E77F8-B3D7-4C11-9D01-BB79D17819CB}"/>
                </a:ext>
              </a:extLst>
            </p:cNvPr>
            <p:cNvSpPr txBox="1">
              <a:spLocks noChangeArrowheads="1"/>
            </p:cNvSpPr>
            <p:nvPr/>
          </p:nvSpPr>
          <p:spPr bwMode="auto">
            <a:xfrm>
              <a:off x="334" y="3376"/>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pre</a:t>
              </a:r>
            </a:p>
          </p:txBody>
        </p:sp>
      </p:grpSp>
      <p:sp>
        <p:nvSpPr>
          <p:cNvPr id="26" name="Rectangle 69">
            <a:extLst>
              <a:ext uri="{FF2B5EF4-FFF2-40B4-BE49-F238E27FC236}">
                <a16:creationId xmlns:a16="http://schemas.microsoft.com/office/drawing/2014/main" id="{8614478E-1ACE-45CD-8D4B-14D61429AA24}"/>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7" name="Rectangle 74">
            <a:extLst>
              <a:ext uri="{FF2B5EF4-FFF2-40B4-BE49-F238E27FC236}">
                <a16:creationId xmlns:a16="http://schemas.microsoft.com/office/drawing/2014/main" id="{0D6F00A1-764E-403D-8595-BBAF6DC5EFE5}"/>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grpSp>
        <p:nvGrpSpPr>
          <p:cNvPr id="28" name="Group 75">
            <a:extLst>
              <a:ext uri="{FF2B5EF4-FFF2-40B4-BE49-F238E27FC236}">
                <a16:creationId xmlns:a16="http://schemas.microsoft.com/office/drawing/2014/main" id="{672F3379-3E43-4E59-B4D8-772E89DE0E1B}"/>
              </a:ext>
            </a:extLst>
          </p:cNvPr>
          <p:cNvGrpSpPr>
            <a:grpSpLocks/>
          </p:cNvGrpSpPr>
          <p:nvPr/>
        </p:nvGrpSpPr>
        <p:grpSpPr bwMode="auto">
          <a:xfrm>
            <a:off x="0" y="3560763"/>
            <a:ext cx="914400" cy="804862"/>
            <a:chOff x="334" y="3157"/>
            <a:chExt cx="344" cy="507"/>
          </a:xfrm>
        </p:grpSpPr>
        <p:sp>
          <p:nvSpPr>
            <p:cNvPr id="29" name="Line 76">
              <a:extLst>
                <a:ext uri="{FF2B5EF4-FFF2-40B4-BE49-F238E27FC236}">
                  <a16:creationId xmlns:a16="http://schemas.microsoft.com/office/drawing/2014/main" id="{5B1217D6-9E88-4BD2-BEE0-2C9A0C61C04B}"/>
                </a:ext>
              </a:extLst>
            </p:cNvPr>
            <p:cNvSpPr>
              <a:spLocks noChangeShapeType="1"/>
            </p:cNvSpPr>
            <p:nvPr/>
          </p:nvSpPr>
          <p:spPr bwMode="auto">
            <a:xfrm flipV="1">
              <a:off x="545" y="3157"/>
              <a:ext cx="115" cy="27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Text Box 77">
              <a:extLst>
                <a:ext uri="{FF2B5EF4-FFF2-40B4-BE49-F238E27FC236}">
                  <a16:creationId xmlns:a16="http://schemas.microsoft.com/office/drawing/2014/main" id="{61AF8688-21C0-4D25-954A-64D67861497E}"/>
                </a:ext>
              </a:extLst>
            </p:cNvPr>
            <p:cNvSpPr txBox="1">
              <a:spLocks noChangeArrowheads="1"/>
            </p:cNvSpPr>
            <p:nvPr/>
          </p:nvSpPr>
          <p:spPr bwMode="auto">
            <a:xfrm>
              <a:off x="334" y="3376"/>
              <a:ext cx="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a:t>
              </a:r>
            </a:p>
          </p:txBody>
        </p:sp>
      </p:grpSp>
      <p:sp>
        <p:nvSpPr>
          <p:cNvPr id="31" name="Rectangle 79">
            <a:extLst>
              <a:ext uri="{FF2B5EF4-FFF2-40B4-BE49-F238E27FC236}">
                <a16:creationId xmlns:a16="http://schemas.microsoft.com/office/drawing/2014/main" id="{E0CA127B-4878-48DC-ADCF-F57BE16DAB4A}"/>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32" name="Freeform 80">
            <a:extLst>
              <a:ext uri="{FF2B5EF4-FFF2-40B4-BE49-F238E27FC236}">
                <a16:creationId xmlns:a16="http://schemas.microsoft.com/office/drawing/2014/main" id="{12156700-5C99-400F-AD48-8410EE697BEE}"/>
              </a:ext>
            </a:extLst>
          </p:cNvPr>
          <p:cNvSpPr>
            <a:spLocks/>
          </p:cNvSpPr>
          <p:nvPr/>
        </p:nvSpPr>
        <p:spPr bwMode="auto">
          <a:xfrm>
            <a:off x="2347913" y="3659188"/>
            <a:ext cx="1370012" cy="2078037"/>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3" name="Freeform 81">
            <a:extLst>
              <a:ext uri="{FF2B5EF4-FFF2-40B4-BE49-F238E27FC236}">
                <a16:creationId xmlns:a16="http://schemas.microsoft.com/office/drawing/2014/main" id="{38F8CC10-AB3F-46DB-AE9C-1639E034A68B}"/>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4" name="Rectangle 82">
            <a:extLst>
              <a:ext uri="{FF2B5EF4-FFF2-40B4-BE49-F238E27FC236}">
                <a16:creationId xmlns:a16="http://schemas.microsoft.com/office/drawing/2014/main" id="{85267E16-D070-47BD-BEDD-ED18AD474A89}"/>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Tree>
    <p:extLst>
      <p:ext uri="{BB962C8B-B14F-4D97-AF65-F5344CB8AC3E}">
        <p14:creationId xmlns:p14="http://schemas.microsoft.com/office/powerpoint/2010/main" val="2017777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2" name="Text Box 65">
            <a:extLst>
              <a:ext uri="{FF2B5EF4-FFF2-40B4-BE49-F238E27FC236}">
                <a16:creationId xmlns:a16="http://schemas.microsoft.com/office/drawing/2014/main" id="{27F0FE19-A3A3-4280-B984-766BB0CB2D1D}"/>
              </a:ext>
            </a:extLst>
          </p:cNvPr>
          <p:cNvSpPr txBox="1">
            <a:spLocks noChangeArrowheads="1"/>
          </p:cNvSpPr>
          <p:nvPr/>
        </p:nvSpPr>
        <p:spPr bwMode="auto">
          <a:xfrm>
            <a:off x="5130902" y="5430135"/>
            <a:ext cx="3340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为正在访问的结点</a:t>
            </a:r>
          </a:p>
          <a:p>
            <a:pPr algn="just">
              <a:defRPr/>
            </a:pPr>
            <a:r>
              <a:rPr lang="en-US" altLang="zh-CN"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sz="2400" b="1"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为刚访问过的结点</a:t>
            </a:r>
            <a:endParaRPr lang="zh-CN" altLang="en-US" sz="2400" dirty="0">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1" name="Group 77">
            <a:extLst>
              <a:ext uri="{FF2B5EF4-FFF2-40B4-BE49-F238E27FC236}">
                <a16:creationId xmlns:a16="http://schemas.microsoft.com/office/drawing/2014/main" id="{FF552FEB-EE85-4BF5-9268-6895BBC7EE0C}"/>
              </a:ext>
            </a:extLst>
          </p:cNvPr>
          <p:cNvGrpSpPr>
            <a:grpSpLocks/>
          </p:cNvGrpSpPr>
          <p:nvPr/>
        </p:nvGrpSpPr>
        <p:grpSpPr bwMode="auto">
          <a:xfrm>
            <a:off x="152400" y="3516313"/>
            <a:ext cx="841375" cy="774700"/>
            <a:chOff x="66" y="2215"/>
            <a:chExt cx="530" cy="488"/>
          </a:xfrm>
        </p:grpSpPr>
        <p:sp>
          <p:nvSpPr>
            <p:cNvPr id="22" name="Line 66">
              <a:extLst>
                <a:ext uri="{FF2B5EF4-FFF2-40B4-BE49-F238E27FC236}">
                  <a16:creationId xmlns:a16="http://schemas.microsoft.com/office/drawing/2014/main" id="{F4BF392B-2465-4469-9C78-82310A65EEE3}"/>
                </a:ext>
              </a:extLst>
            </p:cNvPr>
            <p:cNvSpPr>
              <a:spLocks noChangeShapeType="1"/>
            </p:cNvSpPr>
            <p:nvPr/>
          </p:nvSpPr>
          <p:spPr bwMode="auto">
            <a:xfrm flipV="1">
              <a:off x="322" y="2215"/>
              <a:ext cx="143" cy="252"/>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Text Box 67">
              <a:extLst>
                <a:ext uri="{FF2B5EF4-FFF2-40B4-BE49-F238E27FC236}">
                  <a16:creationId xmlns:a16="http://schemas.microsoft.com/office/drawing/2014/main" id="{3FF8BA58-F774-4C47-90A8-670259A338CE}"/>
                </a:ext>
              </a:extLst>
            </p:cNvPr>
            <p:cNvSpPr txBox="1">
              <a:spLocks noChangeArrowheads="1"/>
            </p:cNvSpPr>
            <p:nvPr/>
          </p:nvSpPr>
          <p:spPr bwMode="auto">
            <a:xfrm>
              <a:off x="66" y="2415"/>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pre</a:t>
              </a:r>
            </a:p>
          </p:txBody>
        </p:sp>
      </p:grpSp>
      <p:sp>
        <p:nvSpPr>
          <p:cNvPr id="36" name="Rectangle 68">
            <a:extLst>
              <a:ext uri="{FF2B5EF4-FFF2-40B4-BE49-F238E27FC236}">
                <a16:creationId xmlns:a16="http://schemas.microsoft.com/office/drawing/2014/main" id="{D72227D3-FF9F-4E2D-81A4-E771D28FCD6F}"/>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37" name="Rectangle 70">
            <a:extLst>
              <a:ext uri="{FF2B5EF4-FFF2-40B4-BE49-F238E27FC236}">
                <a16:creationId xmlns:a16="http://schemas.microsoft.com/office/drawing/2014/main" id="{C02B317D-CBA9-4AEA-A9C5-4C506AE4859E}"/>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grpSp>
        <p:nvGrpSpPr>
          <p:cNvPr id="38" name="Group 76">
            <a:extLst>
              <a:ext uri="{FF2B5EF4-FFF2-40B4-BE49-F238E27FC236}">
                <a16:creationId xmlns:a16="http://schemas.microsoft.com/office/drawing/2014/main" id="{3BBBE6B5-0DED-4B2C-BA59-8A93B1A3503A}"/>
              </a:ext>
            </a:extLst>
          </p:cNvPr>
          <p:cNvGrpSpPr>
            <a:grpSpLocks/>
          </p:cNvGrpSpPr>
          <p:nvPr/>
        </p:nvGrpSpPr>
        <p:grpSpPr bwMode="auto">
          <a:xfrm>
            <a:off x="2078038" y="2276475"/>
            <a:ext cx="1079500" cy="762000"/>
            <a:chOff x="1589" y="1434"/>
            <a:chExt cx="400" cy="480"/>
          </a:xfrm>
        </p:grpSpPr>
        <p:sp>
          <p:nvSpPr>
            <p:cNvPr id="39" name="Line 72">
              <a:extLst>
                <a:ext uri="{FF2B5EF4-FFF2-40B4-BE49-F238E27FC236}">
                  <a16:creationId xmlns:a16="http://schemas.microsoft.com/office/drawing/2014/main" id="{61F57462-D06F-4CF0-A755-DE1B2843EF2D}"/>
                </a:ext>
              </a:extLst>
            </p:cNvPr>
            <p:cNvSpPr>
              <a:spLocks noChangeShapeType="1"/>
            </p:cNvSpPr>
            <p:nvPr/>
          </p:nvSpPr>
          <p:spPr bwMode="auto">
            <a:xfrm flipV="1">
              <a:off x="1800" y="1434"/>
              <a:ext cx="189" cy="244"/>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Text Box 73">
              <a:extLst>
                <a:ext uri="{FF2B5EF4-FFF2-40B4-BE49-F238E27FC236}">
                  <a16:creationId xmlns:a16="http://schemas.microsoft.com/office/drawing/2014/main" id="{047EE4EB-1474-43E1-B374-508E1CAA3F2B}"/>
                </a:ext>
              </a:extLst>
            </p:cNvPr>
            <p:cNvSpPr txBox="1">
              <a:spLocks noChangeArrowheads="1"/>
            </p:cNvSpPr>
            <p:nvPr/>
          </p:nvSpPr>
          <p:spPr bwMode="auto">
            <a:xfrm>
              <a:off x="1589" y="1626"/>
              <a:ext cx="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p</a:t>
              </a:r>
            </a:p>
          </p:txBody>
        </p:sp>
      </p:grpSp>
      <p:sp>
        <p:nvSpPr>
          <p:cNvPr id="41" name="Rectangle 74">
            <a:extLst>
              <a:ext uri="{FF2B5EF4-FFF2-40B4-BE49-F238E27FC236}">
                <a16:creationId xmlns:a16="http://schemas.microsoft.com/office/drawing/2014/main" id="{DF337626-6730-457F-A8F2-B661D3E00F06}"/>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42" name="Freeform 75">
            <a:extLst>
              <a:ext uri="{FF2B5EF4-FFF2-40B4-BE49-F238E27FC236}">
                <a16:creationId xmlns:a16="http://schemas.microsoft.com/office/drawing/2014/main" id="{9351B76A-481D-40D3-A169-0CA255E7200C}"/>
              </a:ext>
            </a:extLst>
          </p:cNvPr>
          <p:cNvSpPr>
            <a:spLocks/>
          </p:cNvSpPr>
          <p:nvPr/>
        </p:nvSpPr>
        <p:spPr bwMode="auto">
          <a:xfrm>
            <a:off x="2347913" y="3659188"/>
            <a:ext cx="1428750" cy="2195512"/>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3" name="Rectangle 78">
            <a:extLst>
              <a:ext uri="{FF2B5EF4-FFF2-40B4-BE49-F238E27FC236}">
                <a16:creationId xmlns:a16="http://schemas.microsoft.com/office/drawing/2014/main" id="{C15251A4-21DB-494C-80FA-DD065033CF26}"/>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45" name="Freeform 80">
            <a:extLst>
              <a:ext uri="{FF2B5EF4-FFF2-40B4-BE49-F238E27FC236}">
                <a16:creationId xmlns:a16="http://schemas.microsoft.com/office/drawing/2014/main" id="{B44290F1-6035-4A89-9BB6-0D5410196499}"/>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364173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 name="Group 78">
            <a:extLst>
              <a:ext uri="{FF2B5EF4-FFF2-40B4-BE49-F238E27FC236}">
                <a16:creationId xmlns:a16="http://schemas.microsoft.com/office/drawing/2014/main" id="{F64AA535-8F50-48A1-B1C9-9D6B24351A3C}"/>
              </a:ext>
            </a:extLst>
          </p:cNvPr>
          <p:cNvGrpSpPr>
            <a:grpSpLocks/>
          </p:cNvGrpSpPr>
          <p:nvPr/>
        </p:nvGrpSpPr>
        <p:grpSpPr bwMode="auto">
          <a:xfrm>
            <a:off x="2287588" y="2290763"/>
            <a:ext cx="841375" cy="760412"/>
            <a:chOff x="1441" y="1443"/>
            <a:chExt cx="530" cy="479"/>
          </a:xfrm>
        </p:grpSpPr>
        <p:sp>
          <p:nvSpPr>
            <p:cNvPr id="10" name="Line 65">
              <a:extLst>
                <a:ext uri="{FF2B5EF4-FFF2-40B4-BE49-F238E27FC236}">
                  <a16:creationId xmlns:a16="http://schemas.microsoft.com/office/drawing/2014/main" id="{51BA0CFA-5132-4FBF-8527-C3A9B23080E5}"/>
                </a:ext>
              </a:extLst>
            </p:cNvPr>
            <p:cNvSpPr>
              <a:spLocks noChangeShapeType="1"/>
            </p:cNvSpPr>
            <p:nvPr/>
          </p:nvSpPr>
          <p:spPr bwMode="auto">
            <a:xfrm flipV="1">
              <a:off x="1697" y="1443"/>
              <a:ext cx="273" cy="243"/>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Text Box 66">
              <a:extLst>
                <a:ext uri="{FF2B5EF4-FFF2-40B4-BE49-F238E27FC236}">
                  <a16:creationId xmlns:a16="http://schemas.microsoft.com/office/drawing/2014/main" id="{2426E931-C356-474E-9FD9-E374DD61106A}"/>
                </a:ext>
              </a:extLst>
            </p:cNvPr>
            <p:cNvSpPr txBox="1">
              <a:spLocks noChangeArrowheads="1"/>
            </p:cNvSpPr>
            <p:nvPr/>
          </p:nvSpPr>
          <p:spPr bwMode="auto">
            <a:xfrm>
              <a:off x="1441" y="1634"/>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b="1">
                  <a:solidFill>
                    <a:srgbClr val="FF3300"/>
                  </a:solidFill>
                  <a:latin typeface="Times New Roman" panose="02020603050405020304" pitchFamily="18" charset="0"/>
                  <a:ea typeface="微软雅黑" panose="020B0503020204020204" pitchFamily="34" charset="-122"/>
                  <a:cs typeface="Times New Roman" panose="02020603050405020304" pitchFamily="18" charset="0"/>
                </a:rPr>
                <a:t>pre</a:t>
              </a:r>
            </a:p>
          </p:txBody>
        </p:sp>
      </p:grpSp>
      <p:sp>
        <p:nvSpPr>
          <p:cNvPr id="13" name="Rectangle 67">
            <a:extLst>
              <a:ext uri="{FF2B5EF4-FFF2-40B4-BE49-F238E27FC236}">
                <a16:creationId xmlns:a16="http://schemas.microsoft.com/office/drawing/2014/main" id="{0170CA16-A52F-4E22-A88D-72926597D04B}"/>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4" name="Rectangle 69">
            <a:extLst>
              <a:ext uri="{FF2B5EF4-FFF2-40B4-BE49-F238E27FC236}">
                <a16:creationId xmlns:a16="http://schemas.microsoft.com/office/drawing/2014/main" id="{0E39C79C-FAA7-489E-94ED-1532E1539C2A}"/>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grpSp>
        <p:nvGrpSpPr>
          <p:cNvPr id="15" name="Group 77">
            <a:extLst>
              <a:ext uri="{FF2B5EF4-FFF2-40B4-BE49-F238E27FC236}">
                <a16:creationId xmlns:a16="http://schemas.microsoft.com/office/drawing/2014/main" id="{C686770D-2301-433A-95DA-6290B32F2352}"/>
              </a:ext>
            </a:extLst>
          </p:cNvPr>
          <p:cNvGrpSpPr>
            <a:grpSpLocks/>
          </p:cNvGrpSpPr>
          <p:nvPr/>
        </p:nvGrpSpPr>
        <p:grpSpPr bwMode="auto">
          <a:xfrm>
            <a:off x="5100638" y="5033963"/>
            <a:ext cx="1130300" cy="806450"/>
            <a:chOff x="3213" y="3171"/>
            <a:chExt cx="344" cy="508"/>
          </a:xfrm>
        </p:grpSpPr>
        <p:sp>
          <p:nvSpPr>
            <p:cNvPr id="16" name="Line 71">
              <a:extLst>
                <a:ext uri="{FF2B5EF4-FFF2-40B4-BE49-F238E27FC236}">
                  <a16:creationId xmlns:a16="http://schemas.microsoft.com/office/drawing/2014/main" id="{793845A2-7FC3-44F2-B86D-DD2D696074B3}"/>
                </a:ext>
              </a:extLst>
            </p:cNvPr>
            <p:cNvSpPr>
              <a:spLocks noChangeShapeType="1"/>
            </p:cNvSpPr>
            <p:nvPr/>
          </p:nvSpPr>
          <p:spPr bwMode="auto">
            <a:xfrm flipH="1" flipV="1">
              <a:off x="3243" y="3171"/>
              <a:ext cx="127" cy="272"/>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Text Box 72">
              <a:extLst>
                <a:ext uri="{FF2B5EF4-FFF2-40B4-BE49-F238E27FC236}">
                  <a16:creationId xmlns:a16="http://schemas.microsoft.com/office/drawing/2014/main" id="{42665BCA-6D27-40E4-B552-DAF4B26558BD}"/>
                </a:ext>
              </a:extLst>
            </p:cNvPr>
            <p:cNvSpPr txBox="1">
              <a:spLocks noChangeArrowheads="1"/>
            </p:cNvSpPr>
            <p:nvPr/>
          </p:nvSpPr>
          <p:spPr bwMode="auto">
            <a:xfrm>
              <a:off x="3213" y="3391"/>
              <a:ext cx="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sz="2400" b="1">
                  <a:solidFill>
                    <a:srgbClr val="FF3300"/>
                  </a:solidFill>
                  <a:effectLst>
                    <a:outerShdw blurRad="38100" dist="38100" dir="2700000" algn="tl">
                      <a:srgbClr val="C0C0C0"/>
                    </a:outerShdw>
                  </a:effectLst>
                  <a:latin typeface="Times New Roman" pitchFamily="18" charset="0"/>
                  <a:ea typeface="华文行楷" pitchFamily="2" charset="-122"/>
                </a:rPr>
                <a:t>p</a:t>
              </a:r>
            </a:p>
          </p:txBody>
        </p:sp>
      </p:grpSp>
      <p:sp>
        <p:nvSpPr>
          <p:cNvPr id="18" name="Rectangle 73">
            <a:extLst>
              <a:ext uri="{FF2B5EF4-FFF2-40B4-BE49-F238E27FC236}">
                <a16:creationId xmlns:a16="http://schemas.microsoft.com/office/drawing/2014/main" id="{8F196E5C-B9A9-4F3E-AED5-06B579A3AE32}"/>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9" name="Freeform 74">
            <a:extLst>
              <a:ext uri="{FF2B5EF4-FFF2-40B4-BE49-F238E27FC236}">
                <a16:creationId xmlns:a16="http://schemas.microsoft.com/office/drawing/2014/main" id="{C0D08666-7F39-4BFC-BF66-18512CEC0DAB}"/>
              </a:ext>
            </a:extLst>
          </p:cNvPr>
          <p:cNvSpPr>
            <a:spLocks/>
          </p:cNvSpPr>
          <p:nvPr/>
        </p:nvSpPr>
        <p:spPr bwMode="auto">
          <a:xfrm>
            <a:off x="2347913" y="3659188"/>
            <a:ext cx="1400175" cy="2211387"/>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Rectangle 75">
            <a:extLst>
              <a:ext uri="{FF2B5EF4-FFF2-40B4-BE49-F238E27FC236}">
                <a16:creationId xmlns:a16="http://schemas.microsoft.com/office/drawing/2014/main" id="{7D267DCD-C1A2-4DF7-A6D5-4023866F59D0}"/>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1" name="Freeform 76">
            <a:extLst>
              <a:ext uri="{FF2B5EF4-FFF2-40B4-BE49-F238E27FC236}">
                <a16:creationId xmlns:a16="http://schemas.microsoft.com/office/drawing/2014/main" id="{1F8D71DB-F626-43BF-8F6A-C930E64EF157}"/>
              </a:ext>
            </a:extLst>
          </p:cNvPr>
          <p:cNvSpPr>
            <a:spLocks/>
          </p:cNvSpPr>
          <p:nvPr/>
        </p:nvSpPr>
        <p:spPr bwMode="auto">
          <a:xfrm>
            <a:off x="2463800" y="2508250"/>
            <a:ext cx="976313" cy="839788"/>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Rectangle 79">
            <a:extLst>
              <a:ext uri="{FF2B5EF4-FFF2-40B4-BE49-F238E27FC236}">
                <a16:creationId xmlns:a16="http://schemas.microsoft.com/office/drawing/2014/main" id="{068C79A4-44FD-4FCF-A433-EC18DE080BAB}"/>
              </a:ext>
            </a:extLst>
          </p:cNvPr>
          <p:cNvSpPr>
            <a:spLocks noChangeArrowheads="1"/>
          </p:cNvSpPr>
          <p:nvPr/>
        </p:nvSpPr>
        <p:spPr bwMode="auto">
          <a:xfrm>
            <a:off x="3375025" y="457835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3" name="Freeform 80">
            <a:extLst>
              <a:ext uri="{FF2B5EF4-FFF2-40B4-BE49-F238E27FC236}">
                <a16:creationId xmlns:a16="http://schemas.microsoft.com/office/drawing/2014/main" id="{DCFC4E63-622E-409D-8838-ADE5D9D7183E}"/>
              </a:ext>
            </a:extLst>
          </p:cNvPr>
          <p:cNvSpPr>
            <a:spLocks/>
          </p:cNvSpPr>
          <p:nvPr/>
        </p:nvSpPr>
        <p:spPr bwMode="auto">
          <a:xfrm flipH="1">
            <a:off x="4160838" y="2493963"/>
            <a:ext cx="103187" cy="2152650"/>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4" name="Freeform 82">
            <a:extLst>
              <a:ext uri="{FF2B5EF4-FFF2-40B4-BE49-F238E27FC236}">
                <a16:creationId xmlns:a16="http://schemas.microsoft.com/office/drawing/2014/main" id="{4259B2B2-F0C5-4C5A-AC77-B4A1DF563B61}"/>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5" name="Rectangle 83">
            <a:extLst>
              <a:ext uri="{FF2B5EF4-FFF2-40B4-BE49-F238E27FC236}">
                <a16:creationId xmlns:a16="http://schemas.microsoft.com/office/drawing/2014/main" id="{DEBC1924-C654-43E4-B9FB-22BAB319D641}"/>
              </a:ext>
            </a:extLst>
          </p:cNvPr>
          <p:cNvSpPr>
            <a:spLocks noChangeArrowheads="1"/>
          </p:cNvSpPr>
          <p:nvPr/>
        </p:nvSpPr>
        <p:spPr bwMode="auto">
          <a:xfrm>
            <a:off x="5291138" y="45624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Tree>
    <p:extLst>
      <p:ext uri="{BB962C8B-B14F-4D97-AF65-F5344CB8AC3E}">
        <p14:creationId xmlns:p14="http://schemas.microsoft.com/office/powerpoint/2010/main" val="1022617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 name="Group 79">
            <a:extLst>
              <a:ext uri="{FF2B5EF4-FFF2-40B4-BE49-F238E27FC236}">
                <a16:creationId xmlns:a16="http://schemas.microsoft.com/office/drawing/2014/main" id="{CB98AC75-0CB8-48BA-AD12-E6AA7B8A6FAE}"/>
              </a:ext>
            </a:extLst>
          </p:cNvPr>
          <p:cNvGrpSpPr>
            <a:grpSpLocks/>
          </p:cNvGrpSpPr>
          <p:nvPr/>
        </p:nvGrpSpPr>
        <p:grpSpPr bwMode="auto">
          <a:xfrm>
            <a:off x="4765675" y="4989513"/>
            <a:ext cx="841375" cy="835025"/>
            <a:chOff x="3002" y="3143"/>
            <a:chExt cx="530" cy="526"/>
          </a:xfrm>
        </p:grpSpPr>
        <p:sp>
          <p:nvSpPr>
            <p:cNvPr id="10" name="Line 64">
              <a:extLst>
                <a:ext uri="{FF2B5EF4-FFF2-40B4-BE49-F238E27FC236}">
                  <a16:creationId xmlns:a16="http://schemas.microsoft.com/office/drawing/2014/main" id="{EE2E85A3-B0B9-4049-BD1C-2B381302CA07}"/>
                </a:ext>
              </a:extLst>
            </p:cNvPr>
            <p:cNvSpPr>
              <a:spLocks noChangeShapeType="1"/>
            </p:cNvSpPr>
            <p:nvPr/>
          </p:nvSpPr>
          <p:spPr bwMode="auto">
            <a:xfrm flipH="1" flipV="1">
              <a:off x="3141" y="3143"/>
              <a:ext cx="117" cy="290"/>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Text Box 65">
              <a:extLst>
                <a:ext uri="{FF2B5EF4-FFF2-40B4-BE49-F238E27FC236}">
                  <a16:creationId xmlns:a16="http://schemas.microsoft.com/office/drawing/2014/main" id="{B6A5DFA2-3EB9-4B1F-8F45-A566AED46035}"/>
                </a:ext>
              </a:extLst>
            </p:cNvPr>
            <p:cNvSpPr txBox="1">
              <a:spLocks noChangeArrowheads="1"/>
            </p:cNvSpPr>
            <p:nvPr/>
          </p:nvSpPr>
          <p:spPr bwMode="auto">
            <a:xfrm>
              <a:off x="3002" y="3381"/>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b="1">
                  <a:solidFill>
                    <a:srgbClr val="FF3300"/>
                  </a:solidFill>
                  <a:latin typeface="Times New Roman" panose="02020603050405020304" pitchFamily="18" charset="0"/>
                  <a:ea typeface="华文行楷" panose="02010800040101010101" pitchFamily="2" charset="-122"/>
                </a:rPr>
                <a:t>pre</a:t>
              </a:r>
            </a:p>
          </p:txBody>
        </p:sp>
      </p:grpSp>
      <p:sp>
        <p:nvSpPr>
          <p:cNvPr id="13" name="Rectangle 66">
            <a:extLst>
              <a:ext uri="{FF2B5EF4-FFF2-40B4-BE49-F238E27FC236}">
                <a16:creationId xmlns:a16="http://schemas.microsoft.com/office/drawing/2014/main" id="{80E40800-4E3E-4019-B114-D758D8176E18}"/>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dirty="0">
                <a:solidFill>
                  <a:srgbClr val="FF3300"/>
                </a:solidFill>
                <a:latin typeface="Times New Roman" panose="02020603050405020304" pitchFamily="18" charset="0"/>
              </a:rPr>
              <a:t>1</a:t>
            </a:r>
          </a:p>
        </p:txBody>
      </p:sp>
      <p:sp>
        <p:nvSpPr>
          <p:cNvPr id="14" name="Rectangle 68">
            <a:extLst>
              <a:ext uri="{FF2B5EF4-FFF2-40B4-BE49-F238E27FC236}">
                <a16:creationId xmlns:a16="http://schemas.microsoft.com/office/drawing/2014/main" id="{EE070C7C-F03F-4B50-85D4-E42B9CE9164E}"/>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grpSp>
        <p:nvGrpSpPr>
          <p:cNvPr id="15" name="Group 78">
            <a:extLst>
              <a:ext uri="{FF2B5EF4-FFF2-40B4-BE49-F238E27FC236}">
                <a16:creationId xmlns:a16="http://schemas.microsoft.com/office/drawing/2014/main" id="{450804DE-087C-4FDD-A08D-503370368FF4}"/>
              </a:ext>
            </a:extLst>
          </p:cNvPr>
          <p:cNvGrpSpPr>
            <a:grpSpLocks/>
          </p:cNvGrpSpPr>
          <p:nvPr/>
        </p:nvGrpSpPr>
        <p:grpSpPr bwMode="auto">
          <a:xfrm>
            <a:off x="5664200" y="3656013"/>
            <a:ext cx="901700" cy="746125"/>
            <a:chOff x="3696" y="2279"/>
            <a:chExt cx="344" cy="470"/>
          </a:xfrm>
        </p:grpSpPr>
        <p:sp>
          <p:nvSpPr>
            <p:cNvPr id="16" name="Line 70">
              <a:extLst>
                <a:ext uri="{FF2B5EF4-FFF2-40B4-BE49-F238E27FC236}">
                  <a16:creationId xmlns:a16="http://schemas.microsoft.com/office/drawing/2014/main" id="{9595FDF1-49C4-42BB-A212-1E6214C26D1A}"/>
                </a:ext>
              </a:extLst>
            </p:cNvPr>
            <p:cNvSpPr>
              <a:spLocks noChangeShapeType="1"/>
            </p:cNvSpPr>
            <p:nvPr/>
          </p:nvSpPr>
          <p:spPr bwMode="auto">
            <a:xfrm flipV="1">
              <a:off x="3853" y="2279"/>
              <a:ext cx="59" cy="29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Text Box 71">
              <a:extLst>
                <a:ext uri="{FF2B5EF4-FFF2-40B4-BE49-F238E27FC236}">
                  <a16:creationId xmlns:a16="http://schemas.microsoft.com/office/drawing/2014/main" id="{D3375292-1CD7-4688-99BB-881CB50ADA27}"/>
                </a:ext>
              </a:extLst>
            </p:cNvPr>
            <p:cNvSpPr txBox="1">
              <a:spLocks noChangeArrowheads="1"/>
            </p:cNvSpPr>
            <p:nvPr/>
          </p:nvSpPr>
          <p:spPr bwMode="auto">
            <a:xfrm>
              <a:off x="3696" y="2518"/>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b="1">
                  <a:solidFill>
                    <a:srgbClr val="FF3300"/>
                  </a:solidFill>
                  <a:effectLst>
                    <a:outerShdw blurRad="38100" dist="38100" dir="2700000" algn="tl">
                      <a:srgbClr val="C0C0C0"/>
                    </a:outerShdw>
                  </a:effectLst>
                </a:rPr>
                <a:t>p</a:t>
              </a:r>
            </a:p>
          </p:txBody>
        </p:sp>
      </p:grpSp>
      <p:sp>
        <p:nvSpPr>
          <p:cNvPr id="18" name="Rectangle 72">
            <a:extLst>
              <a:ext uri="{FF2B5EF4-FFF2-40B4-BE49-F238E27FC236}">
                <a16:creationId xmlns:a16="http://schemas.microsoft.com/office/drawing/2014/main" id="{4FB8DD7C-D6D9-4FF8-9119-A1A81FA5AB6E}"/>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9" name="Freeform 73">
            <a:extLst>
              <a:ext uri="{FF2B5EF4-FFF2-40B4-BE49-F238E27FC236}">
                <a16:creationId xmlns:a16="http://schemas.microsoft.com/office/drawing/2014/main" id="{0B9B9692-D372-4ADE-9884-9B6FE313C405}"/>
              </a:ext>
            </a:extLst>
          </p:cNvPr>
          <p:cNvSpPr>
            <a:spLocks/>
          </p:cNvSpPr>
          <p:nvPr/>
        </p:nvSpPr>
        <p:spPr bwMode="auto">
          <a:xfrm>
            <a:off x="2347913" y="3659188"/>
            <a:ext cx="1400175" cy="2211387"/>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Rectangle 74">
            <a:extLst>
              <a:ext uri="{FF2B5EF4-FFF2-40B4-BE49-F238E27FC236}">
                <a16:creationId xmlns:a16="http://schemas.microsoft.com/office/drawing/2014/main" id="{23D1792F-2935-484A-81AE-92F5E66F0C4C}"/>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1" name="Freeform 75">
            <a:extLst>
              <a:ext uri="{FF2B5EF4-FFF2-40B4-BE49-F238E27FC236}">
                <a16:creationId xmlns:a16="http://schemas.microsoft.com/office/drawing/2014/main" id="{9A67EC30-A914-453C-A9D9-3ADD49532E4F}"/>
              </a:ext>
            </a:extLst>
          </p:cNvPr>
          <p:cNvSpPr>
            <a:spLocks/>
          </p:cNvSpPr>
          <p:nvPr/>
        </p:nvSpPr>
        <p:spPr bwMode="auto">
          <a:xfrm>
            <a:off x="2463800" y="2508250"/>
            <a:ext cx="976313" cy="839788"/>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Rectangle 76">
            <a:extLst>
              <a:ext uri="{FF2B5EF4-FFF2-40B4-BE49-F238E27FC236}">
                <a16:creationId xmlns:a16="http://schemas.microsoft.com/office/drawing/2014/main" id="{FE4FB6BF-B592-485F-B54E-9E3F976C4572}"/>
              </a:ext>
            </a:extLst>
          </p:cNvPr>
          <p:cNvSpPr>
            <a:spLocks noChangeArrowheads="1"/>
          </p:cNvSpPr>
          <p:nvPr/>
        </p:nvSpPr>
        <p:spPr bwMode="auto">
          <a:xfrm>
            <a:off x="3375025" y="457835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3" name="Freeform 77">
            <a:extLst>
              <a:ext uri="{FF2B5EF4-FFF2-40B4-BE49-F238E27FC236}">
                <a16:creationId xmlns:a16="http://schemas.microsoft.com/office/drawing/2014/main" id="{0116DEBC-CF0C-4D6A-95A1-5BFB493D8A0D}"/>
              </a:ext>
            </a:extLst>
          </p:cNvPr>
          <p:cNvSpPr>
            <a:spLocks/>
          </p:cNvSpPr>
          <p:nvPr/>
        </p:nvSpPr>
        <p:spPr bwMode="auto">
          <a:xfrm flipH="1">
            <a:off x="4160838" y="2493963"/>
            <a:ext cx="103187" cy="2152650"/>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4" name="Rectangle 80">
            <a:extLst>
              <a:ext uri="{FF2B5EF4-FFF2-40B4-BE49-F238E27FC236}">
                <a16:creationId xmlns:a16="http://schemas.microsoft.com/office/drawing/2014/main" id="{43E8B28A-492F-4140-923B-451C70810F56}"/>
              </a:ext>
            </a:extLst>
          </p:cNvPr>
          <p:cNvSpPr>
            <a:spLocks noChangeArrowheads="1"/>
          </p:cNvSpPr>
          <p:nvPr/>
        </p:nvSpPr>
        <p:spPr bwMode="auto">
          <a:xfrm>
            <a:off x="5291138" y="45624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5" name="Freeform 81">
            <a:extLst>
              <a:ext uri="{FF2B5EF4-FFF2-40B4-BE49-F238E27FC236}">
                <a16:creationId xmlns:a16="http://schemas.microsoft.com/office/drawing/2014/main" id="{320A4C8A-0E7E-4B76-9BF6-1A4CC8D4C1C7}"/>
              </a:ext>
            </a:extLst>
          </p:cNvPr>
          <p:cNvSpPr>
            <a:spLocks/>
          </p:cNvSpPr>
          <p:nvPr/>
        </p:nvSpPr>
        <p:spPr bwMode="auto">
          <a:xfrm>
            <a:off x="5059363" y="3673475"/>
            <a:ext cx="887412" cy="987425"/>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6" name="Freeform 82">
            <a:extLst>
              <a:ext uri="{FF2B5EF4-FFF2-40B4-BE49-F238E27FC236}">
                <a16:creationId xmlns:a16="http://schemas.microsoft.com/office/drawing/2014/main" id="{79CDBF54-0D78-4857-A5C2-7863CA2CE22E}"/>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83580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 name="Group 62">
            <a:extLst>
              <a:ext uri="{FF2B5EF4-FFF2-40B4-BE49-F238E27FC236}">
                <a16:creationId xmlns:a16="http://schemas.microsoft.com/office/drawing/2014/main" id="{AC6EE5AE-25C9-4EAB-9BA5-65FDD419B0B2}"/>
              </a:ext>
            </a:extLst>
          </p:cNvPr>
          <p:cNvGrpSpPr>
            <a:grpSpLocks/>
          </p:cNvGrpSpPr>
          <p:nvPr/>
        </p:nvGrpSpPr>
        <p:grpSpPr bwMode="auto">
          <a:xfrm>
            <a:off x="6034088" y="3692525"/>
            <a:ext cx="841375" cy="835025"/>
            <a:chOff x="3002" y="3143"/>
            <a:chExt cx="530" cy="526"/>
          </a:xfrm>
        </p:grpSpPr>
        <p:sp>
          <p:nvSpPr>
            <p:cNvPr id="10" name="Line 63">
              <a:extLst>
                <a:ext uri="{FF2B5EF4-FFF2-40B4-BE49-F238E27FC236}">
                  <a16:creationId xmlns:a16="http://schemas.microsoft.com/office/drawing/2014/main" id="{CE8B25EF-7BE9-4181-BFD7-CAF355CCD723}"/>
                </a:ext>
              </a:extLst>
            </p:cNvPr>
            <p:cNvSpPr>
              <a:spLocks noChangeShapeType="1"/>
            </p:cNvSpPr>
            <p:nvPr/>
          </p:nvSpPr>
          <p:spPr bwMode="auto">
            <a:xfrm flipH="1" flipV="1">
              <a:off x="3141" y="3143"/>
              <a:ext cx="117" cy="290"/>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Text Box 64">
              <a:extLst>
                <a:ext uri="{FF2B5EF4-FFF2-40B4-BE49-F238E27FC236}">
                  <a16:creationId xmlns:a16="http://schemas.microsoft.com/office/drawing/2014/main" id="{8931A476-5DCC-4976-BFA0-A11541E94635}"/>
                </a:ext>
              </a:extLst>
            </p:cNvPr>
            <p:cNvSpPr txBox="1">
              <a:spLocks noChangeArrowheads="1"/>
            </p:cNvSpPr>
            <p:nvPr/>
          </p:nvSpPr>
          <p:spPr bwMode="auto">
            <a:xfrm>
              <a:off x="3002" y="3381"/>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b="1">
                  <a:solidFill>
                    <a:srgbClr val="FF3300"/>
                  </a:solidFill>
                  <a:latin typeface="Times New Roman" panose="02020603050405020304" pitchFamily="18" charset="0"/>
                  <a:ea typeface="华文行楷" panose="02010800040101010101" pitchFamily="2" charset="-122"/>
                </a:rPr>
                <a:t>pre</a:t>
              </a:r>
            </a:p>
          </p:txBody>
        </p:sp>
      </p:grpSp>
      <p:sp>
        <p:nvSpPr>
          <p:cNvPr id="13" name="Rectangle 65">
            <a:extLst>
              <a:ext uri="{FF2B5EF4-FFF2-40B4-BE49-F238E27FC236}">
                <a16:creationId xmlns:a16="http://schemas.microsoft.com/office/drawing/2014/main" id="{9CFECAFC-982B-483A-BC19-C448F5E5F638}"/>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dirty="0">
                <a:solidFill>
                  <a:srgbClr val="FF3300"/>
                </a:solidFill>
                <a:latin typeface="Times New Roman" panose="02020603050405020304" pitchFamily="18" charset="0"/>
              </a:rPr>
              <a:t>1</a:t>
            </a:r>
          </a:p>
        </p:txBody>
      </p:sp>
      <p:sp>
        <p:nvSpPr>
          <p:cNvPr id="14" name="Rectangle 67">
            <a:extLst>
              <a:ext uri="{FF2B5EF4-FFF2-40B4-BE49-F238E27FC236}">
                <a16:creationId xmlns:a16="http://schemas.microsoft.com/office/drawing/2014/main" id="{451144BE-E54E-41BD-B75B-AD2C7A428320}"/>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grpSp>
        <p:nvGrpSpPr>
          <p:cNvPr id="15" name="Group 68">
            <a:extLst>
              <a:ext uri="{FF2B5EF4-FFF2-40B4-BE49-F238E27FC236}">
                <a16:creationId xmlns:a16="http://schemas.microsoft.com/office/drawing/2014/main" id="{F3B63BE4-AB7E-421B-B00C-FDA8FCF0906B}"/>
              </a:ext>
            </a:extLst>
          </p:cNvPr>
          <p:cNvGrpSpPr>
            <a:grpSpLocks/>
          </p:cNvGrpSpPr>
          <p:nvPr/>
        </p:nvGrpSpPr>
        <p:grpSpPr bwMode="auto">
          <a:xfrm>
            <a:off x="6850063" y="4975225"/>
            <a:ext cx="965200" cy="746125"/>
            <a:chOff x="3696" y="2279"/>
            <a:chExt cx="344" cy="470"/>
          </a:xfrm>
        </p:grpSpPr>
        <p:sp>
          <p:nvSpPr>
            <p:cNvPr id="16" name="Line 69">
              <a:extLst>
                <a:ext uri="{FF2B5EF4-FFF2-40B4-BE49-F238E27FC236}">
                  <a16:creationId xmlns:a16="http://schemas.microsoft.com/office/drawing/2014/main" id="{D060C211-AFDD-41CE-9120-59B1C662D3ED}"/>
                </a:ext>
              </a:extLst>
            </p:cNvPr>
            <p:cNvSpPr>
              <a:spLocks noChangeShapeType="1"/>
            </p:cNvSpPr>
            <p:nvPr/>
          </p:nvSpPr>
          <p:spPr bwMode="auto">
            <a:xfrm flipV="1">
              <a:off x="3853" y="2279"/>
              <a:ext cx="59" cy="291"/>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Text Box 70">
              <a:extLst>
                <a:ext uri="{FF2B5EF4-FFF2-40B4-BE49-F238E27FC236}">
                  <a16:creationId xmlns:a16="http://schemas.microsoft.com/office/drawing/2014/main" id="{C9781A7A-A732-4CB6-A6DE-FBA702109D9C}"/>
                </a:ext>
              </a:extLst>
            </p:cNvPr>
            <p:cNvSpPr txBox="1">
              <a:spLocks noChangeArrowheads="1"/>
            </p:cNvSpPr>
            <p:nvPr/>
          </p:nvSpPr>
          <p:spPr bwMode="auto">
            <a:xfrm>
              <a:off x="3696" y="2518"/>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eaLnBrk="1" hangingPunct="1">
                <a:spcBef>
                  <a:spcPct val="50000"/>
                </a:spcBef>
                <a:defRPr/>
              </a:pPr>
              <a:r>
                <a:rPr lang="en-US" altLang="zh-CN" b="1">
                  <a:solidFill>
                    <a:srgbClr val="FF3300"/>
                  </a:solidFill>
                  <a:effectLst>
                    <a:outerShdw blurRad="38100" dist="38100" dir="2700000" algn="tl">
                      <a:srgbClr val="C0C0C0"/>
                    </a:outerShdw>
                  </a:effectLst>
                </a:rPr>
                <a:t>p</a:t>
              </a:r>
            </a:p>
          </p:txBody>
        </p:sp>
      </p:grpSp>
      <p:sp>
        <p:nvSpPr>
          <p:cNvPr id="18" name="Rectangle 71">
            <a:extLst>
              <a:ext uri="{FF2B5EF4-FFF2-40B4-BE49-F238E27FC236}">
                <a16:creationId xmlns:a16="http://schemas.microsoft.com/office/drawing/2014/main" id="{FEA7DCBD-F305-4911-AE01-C774EBA684A9}"/>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9" name="Freeform 72">
            <a:extLst>
              <a:ext uri="{FF2B5EF4-FFF2-40B4-BE49-F238E27FC236}">
                <a16:creationId xmlns:a16="http://schemas.microsoft.com/office/drawing/2014/main" id="{E9CCE081-9631-4B8B-80EF-1FD190268060}"/>
              </a:ext>
            </a:extLst>
          </p:cNvPr>
          <p:cNvSpPr>
            <a:spLocks/>
          </p:cNvSpPr>
          <p:nvPr/>
        </p:nvSpPr>
        <p:spPr bwMode="auto">
          <a:xfrm>
            <a:off x="2347913" y="3659188"/>
            <a:ext cx="1400175" cy="2211387"/>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0" name="Rectangle 73">
            <a:extLst>
              <a:ext uri="{FF2B5EF4-FFF2-40B4-BE49-F238E27FC236}">
                <a16:creationId xmlns:a16="http://schemas.microsoft.com/office/drawing/2014/main" id="{CB216DA0-D195-4BB1-91AB-C91F1B1F26B3}"/>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2" name="Rectangle 75">
            <a:extLst>
              <a:ext uri="{FF2B5EF4-FFF2-40B4-BE49-F238E27FC236}">
                <a16:creationId xmlns:a16="http://schemas.microsoft.com/office/drawing/2014/main" id="{455C8A0F-4FC4-4CB7-9B98-5A568A80DD19}"/>
              </a:ext>
            </a:extLst>
          </p:cNvPr>
          <p:cNvSpPr>
            <a:spLocks noChangeArrowheads="1"/>
          </p:cNvSpPr>
          <p:nvPr/>
        </p:nvSpPr>
        <p:spPr bwMode="auto">
          <a:xfrm>
            <a:off x="3375025" y="457835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3" name="Freeform 76">
            <a:extLst>
              <a:ext uri="{FF2B5EF4-FFF2-40B4-BE49-F238E27FC236}">
                <a16:creationId xmlns:a16="http://schemas.microsoft.com/office/drawing/2014/main" id="{D4669E59-8C7F-410A-B057-19E3C98ABB37}"/>
              </a:ext>
            </a:extLst>
          </p:cNvPr>
          <p:cNvSpPr>
            <a:spLocks/>
          </p:cNvSpPr>
          <p:nvPr/>
        </p:nvSpPr>
        <p:spPr bwMode="auto">
          <a:xfrm flipH="1">
            <a:off x="4160838" y="2493963"/>
            <a:ext cx="103187" cy="2152650"/>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4" name="Rectangle 77">
            <a:extLst>
              <a:ext uri="{FF2B5EF4-FFF2-40B4-BE49-F238E27FC236}">
                <a16:creationId xmlns:a16="http://schemas.microsoft.com/office/drawing/2014/main" id="{E120B1F1-8D2A-4E9D-8288-3BE0266449D9}"/>
              </a:ext>
            </a:extLst>
          </p:cNvPr>
          <p:cNvSpPr>
            <a:spLocks noChangeArrowheads="1"/>
          </p:cNvSpPr>
          <p:nvPr/>
        </p:nvSpPr>
        <p:spPr bwMode="auto">
          <a:xfrm>
            <a:off x="5291138" y="45624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5" name="Freeform 78">
            <a:extLst>
              <a:ext uri="{FF2B5EF4-FFF2-40B4-BE49-F238E27FC236}">
                <a16:creationId xmlns:a16="http://schemas.microsoft.com/office/drawing/2014/main" id="{9FB586C2-1DD3-4294-A9A6-0E0F023857B4}"/>
              </a:ext>
            </a:extLst>
          </p:cNvPr>
          <p:cNvSpPr>
            <a:spLocks/>
          </p:cNvSpPr>
          <p:nvPr/>
        </p:nvSpPr>
        <p:spPr bwMode="auto">
          <a:xfrm>
            <a:off x="5059363" y="3673475"/>
            <a:ext cx="887412" cy="987425"/>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6" name="Rectangle 79">
            <a:extLst>
              <a:ext uri="{FF2B5EF4-FFF2-40B4-BE49-F238E27FC236}">
                <a16:creationId xmlns:a16="http://schemas.microsoft.com/office/drawing/2014/main" id="{47954BEC-AA12-46AD-9F19-A71541EC09BE}"/>
              </a:ext>
            </a:extLst>
          </p:cNvPr>
          <p:cNvSpPr>
            <a:spLocks noChangeArrowheads="1"/>
          </p:cNvSpPr>
          <p:nvPr/>
        </p:nvSpPr>
        <p:spPr bwMode="auto">
          <a:xfrm>
            <a:off x="6515100" y="45497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7" name="Freeform 80">
            <a:extLst>
              <a:ext uri="{FF2B5EF4-FFF2-40B4-BE49-F238E27FC236}">
                <a16:creationId xmlns:a16="http://schemas.microsoft.com/office/drawing/2014/main" id="{8E049199-B846-48F8-B3AE-67C6C455D270}"/>
              </a:ext>
            </a:extLst>
          </p:cNvPr>
          <p:cNvSpPr>
            <a:spLocks/>
          </p:cNvSpPr>
          <p:nvPr/>
        </p:nvSpPr>
        <p:spPr bwMode="auto">
          <a:xfrm>
            <a:off x="6608763" y="3643313"/>
            <a:ext cx="558800" cy="958850"/>
          </a:xfrm>
          <a:custGeom>
            <a:avLst/>
            <a:gdLst>
              <a:gd name="T0" fmla="*/ 2147483646 w 352"/>
              <a:gd name="T1" fmla="*/ 2147483646 h 604"/>
              <a:gd name="T2" fmla="*/ 0 w 352"/>
              <a:gd name="T3" fmla="*/ 0 h 604"/>
              <a:gd name="T4" fmla="*/ 0 60000 65536"/>
              <a:gd name="T5" fmla="*/ 0 60000 65536"/>
            </a:gdLst>
            <a:ahLst/>
            <a:cxnLst>
              <a:cxn ang="T4">
                <a:pos x="T0" y="T1"/>
              </a:cxn>
              <a:cxn ang="T5">
                <a:pos x="T2" y="T3"/>
              </a:cxn>
            </a:cxnLst>
            <a:rect l="0" t="0" r="r" b="b"/>
            <a:pathLst>
              <a:path w="352" h="604">
                <a:moveTo>
                  <a:pt x="352" y="604"/>
                </a:moveTo>
                <a:cubicBezTo>
                  <a:pt x="293" y="503"/>
                  <a:pt x="59" y="101"/>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8" name="Freeform 81">
            <a:extLst>
              <a:ext uri="{FF2B5EF4-FFF2-40B4-BE49-F238E27FC236}">
                <a16:creationId xmlns:a16="http://schemas.microsoft.com/office/drawing/2014/main" id="{73E2E7BA-AA71-4700-95BF-DB48920BA65C}"/>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9" name="Freeform 75">
            <a:extLst>
              <a:ext uri="{FF2B5EF4-FFF2-40B4-BE49-F238E27FC236}">
                <a16:creationId xmlns:a16="http://schemas.microsoft.com/office/drawing/2014/main" id="{9512DE9B-F05B-430C-B185-DCB0A6CA49A6}"/>
              </a:ext>
            </a:extLst>
          </p:cNvPr>
          <p:cNvSpPr>
            <a:spLocks/>
          </p:cNvSpPr>
          <p:nvPr/>
        </p:nvSpPr>
        <p:spPr bwMode="auto">
          <a:xfrm>
            <a:off x="2463800" y="2508250"/>
            <a:ext cx="976313" cy="839788"/>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dirty="0"/>
          </a:p>
        </p:txBody>
      </p:sp>
    </p:spTree>
    <p:extLst>
      <p:ext uri="{BB962C8B-B14F-4D97-AF65-F5344CB8AC3E}">
        <p14:creationId xmlns:p14="http://schemas.microsoft.com/office/powerpoint/2010/main" val="209764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pic>
        <p:nvPicPr>
          <p:cNvPr id="2" name="图片 1">
            <a:extLst>
              <a:ext uri="{FF2B5EF4-FFF2-40B4-BE49-F238E27FC236}">
                <a16:creationId xmlns:a16="http://schemas.microsoft.com/office/drawing/2014/main" id="{1C6EAAE0-0C3E-49D2-B7FD-2AE06F1211A3}"/>
              </a:ext>
            </a:extLst>
          </p:cNvPr>
          <p:cNvPicPr>
            <a:picLocks noChangeAspect="1"/>
          </p:cNvPicPr>
          <p:nvPr/>
        </p:nvPicPr>
        <p:blipFill>
          <a:blip r:embed="rId3"/>
          <a:stretch>
            <a:fillRect/>
          </a:stretch>
        </p:blipFill>
        <p:spPr>
          <a:xfrm>
            <a:off x="449893" y="1073294"/>
            <a:ext cx="8431499" cy="5303980"/>
          </a:xfrm>
          <a:prstGeom prst="rect">
            <a:avLst/>
          </a:prstGeom>
        </p:spPr>
      </p:pic>
      <p:grpSp>
        <p:nvGrpSpPr>
          <p:cNvPr id="67" name="Group 100">
            <a:extLst>
              <a:ext uri="{FF2B5EF4-FFF2-40B4-BE49-F238E27FC236}">
                <a16:creationId xmlns:a16="http://schemas.microsoft.com/office/drawing/2014/main" id="{1768B0CC-4062-428C-93B0-33B477E371C7}"/>
              </a:ext>
            </a:extLst>
          </p:cNvPr>
          <p:cNvGrpSpPr>
            <a:grpSpLocks/>
          </p:cNvGrpSpPr>
          <p:nvPr/>
        </p:nvGrpSpPr>
        <p:grpSpPr bwMode="auto">
          <a:xfrm>
            <a:off x="5639794" y="1102008"/>
            <a:ext cx="3416300" cy="1546225"/>
            <a:chOff x="367" y="1353"/>
            <a:chExt cx="2152" cy="974"/>
          </a:xfrm>
          <a:scene3d>
            <a:camera prst="orthographicFront">
              <a:rot lat="0" lon="0" rev="0"/>
            </a:camera>
            <a:lightRig rig="balanced" dir="t">
              <a:rot lat="0" lon="0" rev="8700000"/>
            </a:lightRig>
          </a:scene3d>
        </p:grpSpPr>
        <p:sp>
          <p:nvSpPr>
            <p:cNvPr id="68" name="Rectangle 101">
              <a:extLst>
                <a:ext uri="{FF2B5EF4-FFF2-40B4-BE49-F238E27FC236}">
                  <a16:creationId xmlns:a16="http://schemas.microsoft.com/office/drawing/2014/main" id="{4264977B-AF94-4DFC-B253-E69A738EEC33}"/>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69" name="Rectangle 102">
              <a:extLst>
                <a:ext uri="{FF2B5EF4-FFF2-40B4-BE49-F238E27FC236}">
                  <a16:creationId xmlns:a16="http://schemas.microsoft.com/office/drawing/2014/main" id="{6F13CC31-16AE-46CA-8AAD-33ABDCEE4148}"/>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70" name="AutoShape 103">
              <a:extLst>
                <a:ext uri="{FF2B5EF4-FFF2-40B4-BE49-F238E27FC236}">
                  <a16:creationId xmlns:a16="http://schemas.microsoft.com/office/drawing/2014/main" id="{0CABED7F-FD84-4B2F-A00C-78FED565AF02}"/>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 name="Group 61">
            <a:extLst>
              <a:ext uri="{FF2B5EF4-FFF2-40B4-BE49-F238E27FC236}">
                <a16:creationId xmlns:a16="http://schemas.microsoft.com/office/drawing/2014/main" id="{33F3BE32-A983-407D-BA29-365FA411EA5E}"/>
              </a:ext>
            </a:extLst>
          </p:cNvPr>
          <p:cNvGrpSpPr>
            <a:grpSpLocks/>
          </p:cNvGrpSpPr>
          <p:nvPr/>
        </p:nvGrpSpPr>
        <p:grpSpPr bwMode="auto">
          <a:xfrm>
            <a:off x="7450138" y="5019675"/>
            <a:ext cx="841375" cy="835025"/>
            <a:chOff x="3002" y="3143"/>
            <a:chExt cx="530" cy="526"/>
          </a:xfrm>
        </p:grpSpPr>
        <p:sp>
          <p:nvSpPr>
            <p:cNvPr id="10" name="Line 62">
              <a:extLst>
                <a:ext uri="{FF2B5EF4-FFF2-40B4-BE49-F238E27FC236}">
                  <a16:creationId xmlns:a16="http://schemas.microsoft.com/office/drawing/2014/main" id="{0C152835-7BC1-46D1-8085-A172B0FA4F0E}"/>
                </a:ext>
              </a:extLst>
            </p:cNvPr>
            <p:cNvSpPr>
              <a:spLocks noChangeShapeType="1"/>
            </p:cNvSpPr>
            <p:nvPr/>
          </p:nvSpPr>
          <p:spPr bwMode="auto">
            <a:xfrm flipH="1" flipV="1">
              <a:off x="3141" y="3143"/>
              <a:ext cx="117" cy="290"/>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Text Box 63">
              <a:extLst>
                <a:ext uri="{FF2B5EF4-FFF2-40B4-BE49-F238E27FC236}">
                  <a16:creationId xmlns:a16="http://schemas.microsoft.com/office/drawing/2014/main" id="{587D6FBD-1FE2-4BC3-8EDE-2FA8EFFD92C3}"/>
                </a:ext>
              </a:extLst>
            </p:cNvPr>
            <p:cNvSpPr txBox="1">
              <a:spLocks noChangeArrowheads="1"/>
            </p:cNvSpPr>
            <p:nvPr/>
          </p:nvSpPr>
          <p:spPr bwMode="auto">
            <a:xfrm>
              <a:off x="3002" y="3381"/>
              <a:ext cx="5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b="1">
                  <a:solidFill>
                    <a:srgbClr val="FF3300"/>
                  </a:solidFill>
                  <a:latin typeface="Times New Roman" panose="02020603050405020304" pitchFamily="18" charset="0"/>
                  <a:ea typeface="华文行楷" panose="02010800040101010101" pitchFamily="2" charset="-122"/>
                </a:rPr>
                <a:t>pre</a:t>
              </a:r>
            </a:p>
          </p:txBody>
        </p:sp>
      </p:grpSp>
      <p:sp>
        <p:nvSpPr>
          <p:cNvPr id="13" name="Rectangle 64">
            <a:extLst>
              <a:ext uri="{FF2B5EF4-FFF2-40B4-BE49-F238E27FC236}">
                <a16:creationId xmlns:a16="http://schemas.microsoft.com/office/drawing/2014/main" id="{9CCDC0BD-ABCA-4EAD-A8CC-1210A1CE166E}"/>
              </a:ext>
            </a:extLst>
          </p:cNvPr>
          <p:cNvSpPr>
            <a:spLocks noChangeArrowheads="1"/>
          </p:cNvSpPr>
          <p:nvPr/>
        </p:nvSpPr>
        <p:spPr bwMode="auto">
          <a:xfrm>
            <a:off x="487363" y="457993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dirty="0">
                <a:solidFill>
                  <a:srgbClr val="FF3300"/>
                </a:solidFill>
                <a:latin typeface="Times New Roman" panose="02020603050405020304" pitchFamily="18" charset="0"/>
              </a:rPr>
              <a:t>1</a:t>
            </a:r>
          </a:p>
        </p:txBody>
      </p:sp>
      <p:sp>
        <p:nvSpPr>
          <p:cNvPr id="14" name="Rectangle 66">
            <a:extLst>
              <a:ext uri="{FF2B5EF4-FFF2-40B4-BE49-F238E27FC236}">
                <a16:creationId xmlns:a16="http://schemas.microsoft.com/office/drawing/2014/main" id="{D5FEF1EA-B3E9-445D-8F43-F68E84A3E83B}"/>
              </a:ext>
            </a:extLst>
          </p:cNvPr>
          <p:cNvSpPr>
            <a:spLocks noChangeArrowheads="1"/>
          </p:cNvSpPr>
          <p:nvPr/>
        </p:nvSpPr>
        <p:spPr bwMode="auto">
          <a:xfrm>
            <a:off x="2108200" y="580390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5" name="Rectangle 70">
            <a:extLst>
              <a:ext uri="{FF2B5EF4-FFF2-40B4-BE49-F238E27FC236}">
                <a16:creationId xmlns:a16="http://schemas.microsoft.com/office/drawing/2014/main" id="{67D848B7-F87F-437B-A8A7-2AD6A92E6922}"/>
              </a:ext>
            </a:extLst>
          </p:cNvPr>
          <p:cNvSpPr>
            <a:spLocks noChangeArrowheads="1"/>
          </p:cNvSpPr>
          <p:nvPr/>
        </p:nvSpPr>
        <p:spPr bwMode="auto">
          <a:xfrm>
            <a:off x="4010025" y="578802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6" name="Freeform 71">
            <a:extLst>
              <a:ext uri="{FF2B5EF4-FFF2-40B4-BE49-F238E27FC236}">
                <a16:creationId xmlns:a16="http://schemas.microsoft.com/office/drawing/2014/main" id="{786AE461-B6C9-40CD-84BD-7F1937B33767}"/>
              </a:ext>
            </a:extLst>
          </p:cNvPr>
          <p:cNvSpPr>
            <a:spLocks/>
          </p:cNvSpPr>
          <p:nvPr/>
        </p:nvSpPr>
        <p:spPr bwMode="auto">
          <a:xfrm>
            <a:off x="2347913" y="3659188"/>
            <a:ext cx="1400175" cy="2211387"/>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7" name="Rectangle 72">
            <a:extLst>
              <a:ext uri="{FF2B5EF4-FFF2-40B4-BE49-F238E27FC236}">
                <a16:creationId xmlns:a16="http://schemas.microsoft.com/office/drawing/2014/main" id="{D1A69DB6-46BB-4322-B2F9-1A5164751221}"/>
              </a:ext>
            </a:extLst>
          </p:cNvPr>
          <p:cNvSpPr>
            <a:spLocks noChangeArrowheads="1"/>
          </p:cNvSpPr>
          <p:nvPr/>
        </p:nvSpPr>
        <p:spPr bwMode="auto">
          <a:xfrm>
            <a:off x="2697163" y="326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18" name="Freeform 73">
            <a:extLst>
              <a:ext uri="{FF2B5EF4-FFF2-40B4-BE49-F238E27FC236}">
                <a16:creationId xmlns:a16="http://schemas.microsoft.com/office/drawing/2014/main" id="{910FF797-C4EB-4524-86C4-46C0EE0642DE}"/>
              </a:ext>
            </a:extLst>
          </p:cNvPr>
          <p:cNvSpPr>
            <a:spLocks/>
          </p:cNvSpPr>
          <p:nvPr/>
        </p:nvSpPr>
        <p:spPr bwMode="auto">
          <a:xfrm>
            <a:off x="2463800" y="2508250"/>
            <a:ext cx="976313" cy="839788"/>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9" name="Rectangle 74">
            <a:extLst>
              <a:ext uri="{FF2B5EF4-FFF2-40B4-BE49-F238E27FC236}">
                <a16:creationId xmlns:a16="http://schemas.microsoft.com/office/drawing/2014/main" id="{647B761B-D900-4572-A1B6-80211AE6B194}"/>
              </a:ext>
            </a:extLst>
          </p:cNvPr>
          <p:cNvSpPr>
            <a:spLocks noChangeArrowheads="1"/>
          </p:cNvSpPr>
          <p:nvPr/>
        </p:nvSpPr>
        <p:spPr bwMode="auto">
          <a:xfrm>
            <a:off x="3375025" y="4578350"/>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0" name="Freeform 75">
            <a:extLst>
              <a:ext uri="{FF2B5EF4-FFF2-40B4-BE49-F238E27FC236}">
                <a16:creationId xmlns:a16="http://schemas.microsoft.com/office/drawing/2014/main" id="{0545CBA9-B93C-48C7-8B83-B83CCA931338}"/>
              </a:ext>
            </a:extLst>
          </p:cNvPr>
          <p:cNvSpPr>
            <a:spLocks/>
          </p:cNvSpPr>
          <p:nvPr/>
        </p:nvSpPr>
        <p:spPr bwMode="auto">
          <a:xfrm flipH="1">
            <a:off x="4160838" y="2493963"/>
            <a:ext cx="103187" cy="2152650"/>
          </a:xfrm>
          <a:custGeom>
            <a:avLst/>
            <a:gdLst>
              <a:gd name="T0" fmla="*/ 2147483646 w 863"/>
              <a:gd name="T1" fmla="*/ 2147483646 h 1309"/>
              <a:gd name="T2" fmla="*/ 2147483646 w 863"/>
              <a:gd name="T3" fmla="*/ 2147483646 h 1309"/>
              <a:gd name="T4" fmla="*/ 0 w 863"/>
              <a:gd name="T5" fmla="*/ 0 h 1309"/>
              <a:gd name="T6" fmla="*/ 0 60000 65536"/>
              <a:gd name="T7" fmla="*/ 0 60000 65536"/>
              <a:gd name="T8" fmla="*/ 0 60000 65536"/>
            </a:gdLst>
            <a:ahLst/>
            <a:cxnLst>
              <a:cxn ang="T6">
                <a:pos x="T0" y="T1"/>
              </a:cxn>
              <a:cxn ang="T7">
                <a:pos x="T2" y="T3"/>
              </a:cxn>
              <a:cxn ang="T8">
                <a:pos x="T4" y="T5"/>
              </a:cxn>
            </a:cxnLst>
            <a:rect l="0" t="0" r="r" b="b"/>
            <a:pathLst>
              <a:path w="863" h="1309">
                <a:moveTo>
                  <a:pt x="863" y="1309"/>
                </a:moveTo>
                <a:cubicBezTo>
                  <a:pt x="790" y="1199"/>
                  <a:pt x="568" y="867"/>
                  <a:pt x="426" y="649"/>
                </a:cubicBezTo>
                <a:cubicBezTo>
                  <a:pt x="284" y="431"/>
                  <a:pt x="89" y="13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1" name="Rectangle 76">
            <a:extLst>
              <a:ext uri="{FF2B5EF4-FFF2-40B4-BE49-F238E27FC236}">
                <a16:creationId xmlns:a16="http://schemas.microsoft.com/office/drawing/2014/main" id="{CBE25E71-4E71-4F52-97D5-B7B6CB97881A}"/>
              </a:ext>
            </a:extLst>
          </p:cNvPr>
          <p:cNvSpPr>
            <a:spLocks noChangeArrowheads="1"/>
          </p:cNvSpPr>
          <p:nvPr/>
        </p:nvSpPr>
        <p:spPr bwMode="auto">
          <a:xfrm>
            <a:off x="5291138" y="45624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2" name="Freeform 77">
            <a:extLst>
              <a:ext uri="{FF2B5EF4-FFF2-40B4-BE49-F238E27FC236}">
                <a16:creationId xmlns:a16="http://schemas.microsoft.com/office/drawing/2014/main" id="{929D3A03-02B8-4F61-9472-845B1CA32167}"/>
              </a:ext>
            </a:extLst>
          </p:cNvPr>
          <p:cNvSpPr>
            <a:spLocks/>
          </p:cNvSpPr>
          <p:nvPr/>
        </p:nvSpPr>
        <p:spPr bwMode="auto">
          <a:xfrm>
            <a:off x="5059363" y="3673475"/>
            <a:ext cx="887412" cy="987425"/>
          </a:xfrm>
          <a:custGeom>
            <a:avLst/>
            <a:gdLst>
              <a:gd name="T0" fmla="*/ 0 w 532"/>
              <a:gd name="T1" fmla="*/ 2147483646 h 464"/>
              <a:gd name="T2" fmla="*/ 2147483646 w 532"/>
              <a:gd name="T3" fmla="*/ 2147483646 h 464"/>
              <a:gd name="T4" fmla="*/ 2147483646 w 532"/>
              <a:gd name="T5" fmla="*/ 0 h 464"/>
              <a:gd name="T6" fmla="*/ 0 60000 65536"/>
              <a:gd name="T7" fmla="*/ 0 60000 65536"/>
              <a:gd name="T8" fmla="*/ 0 60000 65536"/>
            </a:gdLst>
            <a:ahLst/>
            <a:cxnLst>
              <a:cxn ang="T6">
                <a:pos x="T0" y="T1"/>
              </a:cxn>
              <a:cxn ang="T7">
                <a:pos x="T2" y="T3"/>
              </a:cxn>
              <a:cxn ang="T8">
                <a:pos x="T4" y="T5"/>
              </a:cxn>
            </a:cxnLst>
            <a:rect l="0" t="0" r="r" b="b"/>
            <a:pathLst>
              <a:path w="532" h="464">
                <a:moveTo>
                  <a:pt x="0" y="464"/>
                </a:moveTo>
                <a:cubicBezTo>
                  <a:pt x="43" y="424"/>
                  <a:pt x="171" y="299"/>
                  <a:pt x="260" y="222"/>
                </a:cubicBezTo>
                <a:cubicBezTo>
                  <a:pt x="331" y="140"/>
                  <a:pt x="475" y="46"/>
                  <a:pt x="532"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3" name="Rectangle 78">
            <a:extLst>
              <a:ext uri="{FF2B5EF4-FFF2-40B4-BE49-F238E27FC236}">
                <a16:creationId xmlns:a16="http://schemas.microsoft.com/office/drawing/2014/main" id="{E72E7A3C-A3F3-4D18-8880-0F9F1DF9C815}"/>
              </a:ext>
            </a:extLst>
          </p:cNvPr>
          <p:cNvSpPr>
            <a:spLocks noChangeArrowheads="1"/>
          </p:cNvSpPr>
          <p:nvPr/>
        </p:nvSpPr>
        <p:spPr bwMode="auto">
          <a:xfrm>
            <a:off x="6515100" y="4549775"/>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4" name="Freeform 79">
            <a:extLst>
              <a:ext uri="{FF2B5EF4-FFF2-40B4-BE49-F238E27FC236}">
                <a16:creationId xmlns:a16="http://schemas.microsoft.com/office/drawing/2014/main" id="{7C8C60FF-EA7A-425B-93EB-B84BFC196362}"/>
              </a:ext>
            </a:extLst>
          </p:cNvPr>
          <p:cNvSpPr>
            <a:spLocks/>
          </p:cNvSpPr>
          <p:nvPr/>
        </p:nvSpPr>
        <p:spPr bwMode="auto">
          <a:xfrm>
            <a:off x="6608763" y="3643313"/>
            <a:ext cx="558800" cy="958850"/>
          </a:xfrm>
          <a:custGeom>
            <a:avLst/>
            <a:gdLst>
              <a:gd name="T0" fmla="*/ 2147483646 w 352"/>
              <a:gd name="T1" fmla="*/ 2147483646 h 604"/>
              <a:gd name="T2" fmla="*/ 0 w 352"/>
              <a:gd name="T3" fmla="*/ 0 h 604"/>
              <a:gd name="T4" fmla="*/ 0 60000 65536"/>
              <a:gd name="T5" fmla="*/ 0 60000 65536"/>
            </a:gdLst>
            <a:ahLst/>
            <a:cxnLst>
              <a:cxn ang="T4">
                <a:pos x="T0" y="T1"/>
              </a:cxn>
              <a:cxn ang="T5">
                <a:pos x="T2" y="T3"/>
              </a:cxn>
            </a:cxnLst>
            <a:rect l="0" t="0" r="r" b="b"/>
            <a:pathLst>
              <a:path w="352" h="604">
                <a:moveTo>
                  <a:pt x="352" y="604"/>
                </a:moveTo>
                <a:cubicBezTo>
                  <a:pt x="293" y="503"/>
                  <a:pt x="59" y="101"/>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5" name="Rectangle 80">
            <a:extLst>
              <a:ext uri="{FF2B5EF4-FFF2-40B4-BE49-F238E27FC236}">
                <a16:creationId xmlns:a16="http://schemas.microsoft.com/office/drawing/2014/main" id="{F16B9EFC-AE0A-4625-8B09-BB16F56BA39A}"/>
              </a:ext>
            </a:extLst>
          </p:cNvPr>
          <p:cNvSpPr>
            <a:spLocks noChangeArrowheads="1"/>
          </p:cNvSpPr>
          <p:nvPr/>
        </p:nvSpPr>
        <p:spPr bwMode="auto">
          <a:xfrm>
            <a:off x="8402638" y="4535488"/>
            <a:ext cx="422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b="1">
                <a:solidFill>
                  <a:srgbClr val="FF3300"/>
                </a:solidFill>
                <a:latin typeface="Times New Roman" panose="02020603050405020304" pitchFamily="18" charset="0"/>
              </a:rPr>
              <a:t>1</a:t>
            </a:r>
          </a:p>
        </p:txBody>
      </p:sp>
      <p:sp>
        <p:nvSpPr>
          <p:cNvPr id="26" name="Freeform 81">
            <a:extLst>
              <a:ext uri="{FF2B5EF4-FFF2-40B4-BE49-F238E27FC236}">
                <a16:creationId xmlns:a16="http://schemas.microsoft.com/office/drawing/2014/main" id="{8A1D1CDF-F23D-484B-8508-49A27597F654}"/>
              </a:ext>
            </a:extLst>
          </p:cNvPr>
          <p:cNvSpPr>
            <a:spLocks/>
          </p:cNvSpPr>
          <p:nvPr/>
        </p:nvSpPr>
        <p:spPr bwMode="auto">
          <a:xfrm>
            <a:off x="1460500" y="5067300"/>
            <a:ext cx="1350963" cy="1327150"/>
          </a:xfrm>
          <a:custGeom>
            <a:avLst/>
            <a:gdLst>
              <a:gd name="T0" fmla="*/ 2147483646 w 907"/>
              <a:gd name="T1" fmla="*/ 2147483646 h 588"/>
              <a:gd name="T2" fmla="*/ 2147483646 w 907"/>
              <a:gd name="T3" fmla="*/ 2147483646 h 588"/>
              <a:gd name="T4" fmla="*/ 0 w 907"/>
              <a:gd name="T5" fmla="*/ 0 h 588"/>
              <a:gd name="T6" fmla="*/ 0 60000 65536"/>
              <a:gd name="T7" fmla="*/ 0 60000 65536"/>
              <a:gd name="T8" fmla="*/ 0 60000 65536"/>
            </a:gdLst>
            <a:ahLst/>
            <a:cxnLst>
              <a:cxn ang="T6">
                <a:pos x="T0" y="T1"/>
              </a:cxn>
              <a:cxn ang="T7">
                <a:pos x="T2" y="T3"/>
              </a:cxn>
              <a:cxn ang="T8">
                <a:pos x="T4" y="T5"/>
              </a:cxn>
            </a:cxnLst>
            <a:rect l="0" t="0" r="r" b="b"/>
            <a:pathLst>
              <a:path w="907" h="588">
                <a:moveTo>
                  <a:pt x="907" y="503"/>
                </a:moveTo>
                <a:cubicBezTo>
                  <a:pt x="817" y="503"/>
                  <a:pt x="519" y="588"/>
                  <a:pt x="368" y="504"/>
                </a:cubicBezTo>
                <a:cubicBezTo>
                  <a:pt x="202" y="445"/>
                  <a:pt x="77" y="105"/>
                  <a:pt x="0" y="0"/>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605623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标题 13">
            <a:extLst>
              <a:ext uri="{FF2B5EF4-FFF2-40B4-BE49-F238E27FC236}">
                <a16:creationId xmlns:a16="http://schemas.microsoft.com/office/drawing/2014/main" id="{385DC77F-9CA5-4129-AEFC-B45F54502EFD}"/>
              </a:ext>
            </a:extLst>
          </p:cNvPr>
          <p:cNvSpPr>
            <a:spLocks noGrp="1"/>
          </p:cNvSpPr>
          <p:nvPr>
            <p:ph type="title"/>
          </p:nvPr>
        </p:nvSpPr>
        <p:spPr>
          <a:xfrm>
            <a:off x="252413" y="393709"/>
            <a:ext cx="8229600" cy="396479"/>
          </a:xfrm>
        </p:spPr>
        <p:txBody>
          <a:bodyPr vert="horz" wrap="square" lIns="91440" tIns="45720" rIns="91440" bIns="45720" numCol="1" anchor="ctr" anchorCtr="0" compatLnSpc="1">
            <a:prstTxWarp prst="textNoShape">
              <a:avLst/>
            </a:prstTxWarp>
          </a:bodyPr>
          <a:lstStyle/>
          <a:p>
            <a:pPr>
              <a:defRPr/>
            </a:pPr>
            <a:r>
              <a:rPr lang="en-US" altLang="zh-CN" sz="2800" kern="1200" dirty="0">
                <a:solidFill>
                  <a:srgbClr val="002060"/>
                </a:solidFill>
                <a:effectLst>
                  <a:outerShdw blurRad="38100" dist="38100" dir="2700000" algn="tl">
                    <a:srgbClr val="C0C0C0"/>
                  </a:outerShdw>
                </a:effectLst>
                <a:cs typeface="+mn-cs"/>
              </a:rPr>
              <a:t>7.6.3  </a:t>
            </a:r>
            <a:r>
              <a:rPr lang="zh-CN" altLang="en-US" sz="2800" kern="1200" dirty="0">
                <a:solidFill>
                  <a:srgbClr val="002060"/>
                </a:solidFill>
                <a:effectLst>
                  <a:outerShdw blurRad="38100" dist="38100" dir="2700000" algn="tl">
                    <a:srgbClr val="C0C0C0"/>
                  </a:outerShdw>
                </a:effectLst>
                <a:cs typeface="+mn-cs"/>
              </a:rPr>
              <a:t>中序线索链表的建立</a:t>
            </a:r>
            <a:endParaRPr lang="en-US" altLang="zh-CN" sz="2800" kern="1200" dirty="0">
              <a:solidFill>
                <a:srgbClr val="002060"/>
              </a:solidFill>
              <a:effectLst>
                <a:outerShdw blurRad="38100" dist="38100" dir="2700000" algn="tl">
                  <a:srgbClr val="C0C0C0"/>
                </a:outerShdw>
              </a:effectLst>
              <a:cs typeface="+mn-cs"/>
            </a:endParaRPr>
          </a:p>
        </p:txBody>
      </p:sp>
      <p:sp>
        <p:nvSpPr>
          <p:cNvPr id="27" name="Text Box 4">
            <a:extLst>
              <a:ext uri="{FF2B5EF4-FFF2-40B4-BE49-F238E27FC236}">
                <a16:creationId xmlns:a16="http://schemas.microsoft.com/office/drawing/2014/main" id="{4AC9A87C-9D20-4872-AE8B-F6E33CDD1090}"/>
              </a:ext>
            </a:extLst>
          </p:cNvPr>
          <p:cNvSpPr txBox="1">
            <a:spLocks noChangeArrowheads="1"/>
          </p:cNvSpPr>
          <p:nvPr/>
        </p:nvSpPr>
        <p:spPr bwMode="auto">
          <a:xfrm>
            <a:off x="471488" y="1178519"/>
            <a:ext cx="8010525" cy="404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1" hangingPunct="1">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 遍历二叉链表，建立线索；</a:t>
            </a:r>
          </a:p>
          <a:p>
            <a:pPr eaLnBrk="1" hangingPunct="1">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2.1 如果二叉链表</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为空，则空操作返回；</a:t>
            </a:r>
          </a:p>
          <a:p>
            <a:pPr eaLnBrk="1" hangingPunct="1">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2.2 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的左子树建立线索；</a:t>
            </a:r>
          </a:p>
          <a:p>
            <a:pPr eaLnBrk="1" hangingPunct="1">
              <a:lnSpc>
                <a:spcPct val="120000"/>
              </a:lnSpc>
              <a:defRPr/>
            </a:pP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2.3 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所指结点建立线索；</a:t>
            </a:r>
          </a:p>
          <a:p>
            <a:pPr eaLnBrk="1" hangingPunct="1">
              <a:lnSpc>
                <a:spcPct val="120000"/>
              </a:lnSpc>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2.3.1 </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没有左孩子，则为</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加上前驱线索</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a:p>
            <a:pPr eaLnBrk="1" hangingPunct="1">
              <a:lnSpc>
                <a:spcPct val="120000"/>
              </a:lnSpc>
              <a:defRPr/>
            </a:pP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2.3.2 </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没有右孩子，则将</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右标志置为</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a:p>
            <a:pPr eaLnBrk="1" hangingPunct="1">
              <a:lnSpc>
                <a:spcPct val="120000"/>
              </a:lnSpc>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2.3.3 </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若结点</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pre</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右标志为</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，则为</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pre</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加上后继线索；</a:t>
            </a:r>
          </a:p>
          <a:p>
            <a:pPr eaLnBrk="1" hangingPunct="1">
              <a:lnSpc>
                <a:spcPct val="120000"/>
              </a:lnSpc>
              <a:defRPr/>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2.3.4 </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令</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pre</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指向刚刚访问的结点</a:t>
            </a:r>
            <a:r>
              <a:rPr lang="en-US" altLang="zh-CN"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a:p>
            <a:pPr eaLnBrk="1" hangingPunct="1">
              <a:lnSpc>
                <a:spcPct val="120000"/>
              </a:lnSpc>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2.4 对</a:t>
            </a:r>
            <a:r>
              <a:rPr lang="en-US" altLang="zh-CN"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1"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的右子树建立线索。</a:t>
            </a:r>
          </a:p>
        </p:txBody>
      </p:sp>
      <p:grpSp>
        <p:nvGrpSpPr>
          <p:cNvPr id="28" name="Group 100">
            <a:extLst>
              <a:ext uri="{FF2B5EF4-FFF2-40B4-BE49-F238E27FC236}">
                <a16:creationId xmlns:a16="http://schemas.microsoft.com/office/drawing/2014/main" id="{EB6A80F7-F290-4B5A-949B-DB9692C52A45}"/>
              </a:ext>
            </a:extLst>
          </p:cNvPr>
          <p:cNvGrpSpPr>
            <a:grpSpLocks/>
          </p:cNvGrpSpPr>
          <p:nvPr/>
        </p:nvGrpSpPr>
        <p:grpSpPr bwMode="auto">
          <a:xfrm>
            <a:off x="5485558" y="4693507"/>
            <a:ext cx="3416300" cy="1546225"/>
            <a:chOff x="367" y="1353"/>
            <a:chExt cx="2152" cy="974"/>
          </a:xfrm>
          <a:scene3d>
            <a:camera prst="orthographicFront">
              <a:rot lat="0" lon="0" rev="0"/>
            </a:camera>
            <a:lightRig rig="balanced" dir="t">
              <a:rot lat="0" lon="0" rev="8700000"/>
            </a:lightRig>
          </a:scene3d>
        </p:grpSpPr>
        <p:sp>
          <p:nvSpPr>
            <p:cNvPr id="29" name="Rectangle 101">
              <a:extLst>
                <a:ext uri="{FF2B5EF4-FFF2-40B4-BE49-F238E27FC236}">
                  <a16:creationId xmlns:a16="http://schemas.microsoft.com/office/drawing/2014/main" id="{3EE2A5F3-0BBD-4D3C-A255-B60CC69FE292}"/>
                </a:ext>
              </a:extLst>
            </p:cNvPr>
            <p:cNvSpPr>
              <a:spLocks noChangeArrowheads="1"/>
            </p:cNvSpPr>
            <p:nvPr/>
          </p:nvSpPr>
          <p:spPr bwMode="auto">
            <a:xfrm>
              <a:off x="942" y="1353"/>
              <a:ext cx="989"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algn="ctr" eaLnBrk="1" hangingPunct="1">
                <a:defRPr/>
              </a:pPr>
              <a:r>
                <a:rPr lang="zh-CN" altLang="en-US" b="1"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建立二叉链表</a:t>
              </a:r>
            </a:p>
          </p:txBody>
        </p:sp>
        <p:sp>
          <p:nvSpPr>
            <p:cNvPr id="30" name="Rectangle 102">
              <a:extLst>
                <a:ext uri="{FF2B5EF4-FFF2-40B4-BE49-F238E27FC236}">
                  <a16:creationId xmlns:a16="http://schemas.microsoft.com/office/drawing/2014/main" id="{641CE114-C4F4-4BD5-BBE6-7318DDBF34E2}"/>
                </a:ext>
              </a:extLst>
            </p:cNvPr>
            <p:cNvSpPr>
              <a:spLocks noChangeArrowheads="1"/>
            </p:cNvSpPr>
            <p:nvPr/>
          </p:nvSpPr>
          <p:spPr bwMode="auto">
            <a:xfrm>
              <a:off x="367" y="2094"/>
              <a:ext cx="2152" cy="233"/>
            </a:xfrm>
            <a:prstGeom prst="rect">
              <a:avLst/>
            </a:prstGeom>
            <a:noFill/>
            <a:ln w="28575">
              <a:solidFill>
                <a:schemeClr val="tx2"/>
              </a:solid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defRPr/>
              </a:pPr>
              <a:r>
                <a:rPr lang="zh-CN" altLang="en-US"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遍历二叉树，将空指针改为线索</a:t>
              </a:r>
            </a:p>
          </p:txBody>
        </p:sp>
        <p:sp>
          <p:nvSpPr>
            <p:cNvPr id="31" name="AutoShape 103">
              <a:extLst>
                <a:ext uri="{FF2B5EF4-FFF2-40B4-BE49-F238E27FC236}">
                  <a16:creationId xmlns:a16="http://schemas.microsoft.com/office/drawing/2014/main" id="{B373BA63-BF5F-4399-9AE3-E98DCA3E6AF4}"/>
                </a:ext>
              </a:extLst>
            </p:cNvPr>
            <p:cNvSpPr>
              <a:spLocks noChangeArrowheads="1"/>
            </p:cNvSpPr>
            <p:nvPr/>
          </p:nvSpPr>
          <p:spPr bwMode="auto">
            <a:xfrm>
              <a:off x="1300" y="1698"/>
              <a:ext cx="230" cy="296"/>
            </a:xfrm>
            <a:prstGeom prst="downArrow">
              <a:avLst>
                <a:gd name="adj1" fmla="val 50000"/>
                <a:gd name="adj2" fmla="val 32174"/>
              </a:avLst>
            </a:prstGeom>
            <a:solidFill>
              <a:schemeClr val="accent1"/>
            </a:solidFill>
            <a:ln w="6350">
              <a:solidFill>
                <a:srgbClr val="00FFFF"/>
              </a:solidFill>
              <a:miter lim="800000"/>
              <a:headEnd/>
              <a:tailEnd/>
            </a:ln>
            <a:effectLst>
              <a:outerShdw blurRad="44450" dist="27940" dir="5400000" algn="ctr">
                <a:srgbClr val="000000">
                  <a:alpha val="32000"/>
                </a:srgbClr>
              </a:outerShdw>
            </a:effectLst>
            <a:sp3d>
              <a:bevelT w="190500" h="38100"/>
            </a:sp3d>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Tree>
    <p:extLst>
      <p:ext uri="{BB962C8B-B14F-4D97-AF65-F5344CB8AC3E}">
        <p14:creationId xmlns:p14="http://schemas.microsoft.com/office/powerpoint/2010/main" val="32683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headEnd/>
          <a:tailEnd/>
        </a:ln>
        <a:extLst>
          <a:ext uri="{909E8E84-426E-40DD-AFC4-6F175D3DCCD1}">
            <a14:hiddenFill xmlns:a14="http://schemas.microsoft.com/office/drawing/2010/main">
              <a:solidFill>
                <a:srgbClr val="FFFFFF"/>
              </a:solidFill>
            </a14:hiddenFill>
          </a:ext>
        </a:extLst>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6736</TotalTime>
  <Words>11159</Words>
  <Application>Microsoft Office PowerPoint</Application>
  <PresentationFormat>全屏显示(4:3)</PresentationFormat>
  <Paragraphs>1936</Paragraphs>
  <Slides>148</Slides>
  <Notes>147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148</vt:i4>
      </vt:variant>
    </vt:vector>
  </HeadingPairs>
  <TitlesOfParts>
    <vt:vector size="163" baseType="lpstr">
      <vt:lpstr>微软雅黑</vt:lpstr>
      <vt:lpstr>Times New Roman</vt:lpstr>
      <vt:lpstr>等线</vt:lpstr>
      <vt:lpstr>仿宋_GB2312</vt:lpstr>
      <vt:lpstr>Tahoma</vt:lpstr>
      <vt:lpstr>迷你简启体</vt:lpstr>
      <vt:lpstr>Wingdings</vt:lpstr>
      <vt:lpstr>宋体</vt:lpstr>
      <vt:lpstr>Arial</vt:lpstr>
      <vt:lpstr>楷体_GB2312</vt:lpstr>
      <vt:lpstr>Calibri</vt:lpstr>
      <vt:lpstr>Symbol</vt:lpstr>
      <vt:lpstr>2_Office 主题</vt:lpstr>
      <vt:lpstr>Clip</vt:lpstr>
      <vt:lpstr>Visio</vt:lpstr>
      <vt:lpstr>第7章   树和二叉树</vt:lpstr>
      <vt:lpstr>问题1：查找U盘中文件的存储路径</vt:lpstr>
      <vt:lpstr>问题2：表达式树中的算术表达式求值</vt:lpstr>
      <vt:lpstr>问题3：DNS</vt:lpstr>
      <vt:lpstr>7.1   树的逻辑结构</vt:lpstr>
      <vt:lpstr>7.1   树的逻辑结构</vt:lpstr>
      <vt:lpstr>7.1   树的逻辑结构</vt:lpstr>
      <vt:lpstr>7.1   树的逻辑结构</vt:lpstr>
      <vt:lpstr>7.1   树的逻辑结构</vt:lpstr>
      <vt:lpstr>7.1   树的逻辑结构</vt:lpstr>
      <vt:lpstr>7.1   树的逻辑结构</vt:lpstr>
      <vt:lpstr>7.1   树的逻辑结构</vt:lpstr>
      <vt:lpstr>7.1   树的逻辑结构</vt:lpstr>
      <vt:lpstr>7.1   树的逻辑结构</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7.2   二叉树的概念和性质</vt:lpstr>
      <vt:lpstr>7.3  二叉树的存储</vt:lpstr>
      <vt:lpstr>7.3.1  二叉树的顺序存储结构</vt:lpstr>
      <vt:lpstr>7.3.1  二叉树的顺序存储结构</vt:lpstr>
      <vt:lpstr>7.3.1  二叉树的顺序存储结构</vt:lpstr>
      <vt:lpstr>7.3.1  二叉树的顺序存储结构</vt:lpstr>
      <vt:lpstr>7.3.1  二叉树的顺序存储结构</vt:lpstr>
      <vt:lpstr>7.3.1  二叉树的顺序存储结构</vt:lpstr>
      <vt:lpstr>7.3.2  二叉树的链式存储结构</vt:lpstr>
      <vt:lpstr>7.3.2  二叉树的链式存储结构</vt:lpstr>
      <vt:lpstr>7.3.2  二叉树的链式存储结构</vt:lpstr>
      <vt:lpstr>7.3.2  二叉树的链式存储结构</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7.4  二叉树的遍历</vt:lpstr>
      <vt:lpstr>7.5  二叉树的其他操作算法</vt:lpstr>
      <vt:lpstr>7.5  二叉树的其他操作算法</vt:lpstr>
      <vt:lpstr>7.5  二叉树的其他操作算法</vt:lpstr>
      <vt:lpstr>7.5  二叉树的其他操作算法</vt:lpstr>
      <vt:lpstr>7.5  二叉树的其他操作算法</vt:lpstr>
      <vt:lpstr>7.6.1  线索二叉树的概念</vt:lpstr>
      <vt:lpstr>7.6.1  线索二叉树的概念</vt:lpstr>
      <vt:lpstr>7.6.1  线索二叉树的概念</vt:lpstr>
      <vt:lpstr>7.6.1  线索二叉树的概念</vt:lpstr>
      <vt:lpstr>7.6.1  线索二叉树的概念</vt:lpstr>
      <vt:lpstr>7.6.1  线索二叉树的概念</vt:lpstr>
      <vt:lpstr>7.6.1  线索二叉树的概念</vt:lpstr>
      <vt:lpstr>7.6.1  线索二叉树的概念</vt:lpstr>
      <vt:lpstr>7.6.2  线索二叉树的存储结构</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7.6.3  中序线索链表的建立</vt:lpstr>
      <vt:lpstr>7.6.4  中序线索链表上的操作算法</vt:lpstr>
      <vt:lpstr>7.6.4  中序线索链表上的操作算法</vt:lpstr>
      <vt:lpstr>7.6.4  中序线索链表上的操作算法</vt:lpstr>
      <vt:lpstr>7.6.4  中序线索链表上的操作算法</vt:lpstr>
      <vt:lpstr>7.6.4  中序线索链表上的操作算法</vt:lpstr>
      <vt:lpstr>7.6.4  中序线索链表上的操作算法</vt:lpstr>
      <vt:lpstr>7.6.4  中序线索链表上的操作算法</vt:lpstr>
      <vt:lpstr>7.7  树的存储与操作</vt:lpstr>
      <vt:lpstr>7.7.1  树的存储结构</vt:lpstr>
      <vt:lpstr>7.7.1  树的存储结构</vt:lpstr>
      <vt:lpstr>7.7.1  树的存储结构</vt:lpstr>
      <vt:lpstr>7.7.1  树的存储结构</vt:lpstr>
      <vt:lpstr>7.7.1  树的存储结构</vt:lpstr>
      <vt:lpstr>7.7.1  树的存储结构</vt:lpstr>
      <vt:lpstr>7.7.2  树的操作算法</vt:lpstr>
      <vt:lpstr>7.7.2  树的操作算法</vt:lpstr>
      <vt:lpstr>7.7.2  树的操作算法</vt:lpstr>
      <vt:lpstr>7.7.2  树的操作算法</vt:lpstr>
      <vt:lpstr>7.7.2  树的操作算法</vt:lpstr>
      <vt:lpstr>7.7.2  树的操作算法</vt:lpstr>
      <vt:lpstr>7.7.2  树的操作算法</vt:lpstr>
      <vt:lpstr>7.7.2  树的操作算法</vt:lpstr>
      <vt:lpstr>7.7.2  树的操作算法</vt:lpstr>
      <vt:lpstr>7.7.2  树的操作算法</vt:lpstr>
      <vt:lpstr>7.8  Huffman树与Huffman编码 </vt:lpstr>
      <vt:lpstr>7.8  Huffman树与Huffman编码 </vt:lpstr>
      <vt:lpstr>7.8  Huffman树与Huffman编码 </vt:lpstr>
      <vt:lpstr>7.8  Huffman树与Huffman编码 </vt:lpstr>
      <vt:lpstr>7.8  Huffman树与Huffman编码 </vt:lpstr>
      <vt:lpstr>7.8.1  Huffman树 </vt:lpstr>
      <vt:lpstr>7.8.1  Huffman树 </vt:lpstr>
      <vt:lpstr>7.8.1  Huffman树 </vt:lpstr>
      <vt:lpstr>7.8.1  Huffman树 </vt:lpstr>
      <vt:lpstr>7.8.1  Huffman树 </vt:lpstr>
      <vt:lpstr>7.8.1  Huffman树 </vt:lpstr>
      <vt:lpstr>7.8.1  Huffman树 </vt:lpstr>
      <vt:lpstr>7.8.1  Huffman树 </vt:lpstr>
      <vt:lpstr>7.8.1  Huffman树 </vt:lpstr>
      <vt:lpstr>7.8.1  Huffman树 </vt:lpstr>
      <vt:lpstr>7.8.1  Huffman树 </vt:lpstr>
      <vt:lpstr>7.8.1  Huffman树 </vt:lpstr>
      <vt:lpstr>7.8.1  Huffman树</vt:lpstr>
      <vt:lpstr>7.8.1  Huffman树 </vt:lpstr>
      <vt:lpstr>7.8.2  Huffman树的其他应用</vt:lpstr>
      <vt:lpstr>7.8.2  Huffman树的其他应用</vt:lpstr>
      <vt:lpstr>7.8.2  Huffman树的其他应用</vt:lpstr>
      <vt:lpstr>小结</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dc:creator>
  <cp:lastModifiedBy>c b</cp:lastModifiedBy>
  <cp:revision>662</cp:revision>
  <dcterms:created xsi:type="dcterms:W3CDTF">2017-01-10T15:44:52Z</dcterms:created>
  <dcterms:modified xsi:type="dcterms:W3CDTF">2020-12-09T19:07:07Z</dcterms:modified>
</cp:coreProperties>
</file>